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1835" r:id="rId5"/>
    <p:sldId id="1836" r:id="rId6"/>
    <p:sldId id="1847" r:id="rId7"/>
    <p:sldId id="1839" r:id="rId8"/>
    <p:sldId id="1840" r:id="rId9"/>
    <p:sldId id="1842" r:id="rId10"/>
    <p:sldId id="184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2A84"/>
    <a:srgbClr val="D3CEDD"/>
    <a:srgbClr val="007DA4"/>
    <a:srgbClr val="64529A"/>
    <a:srgbClr val="5B6CA5"/>
    <a:srgbClr val="4F95B7"/>
    <a:srgbClr val="664996"/>
    <a:srgbClr val="5680AE"/>
    <a:srgbClr val="4E9FBC"/>
    <a:srgbClr val="518D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9DD4A7-57DE-4EB6-80AD-955684EB24BE}" v="1" dt="2026-08-14T18:26:02.6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67"/>
    <p:restoredTop sz="95095"/>
  </p:normalViewPr>
  <p:slideViewPr>
    <p:cSldViewPr snapToGrid="0" snapToObjects="1" showGuides="1">
      <p:cViewPr>
        <p:scale>
          <a:sx n="122" d="100"/>
          <a:sy n="122" d="100"/>
        </p:scale>
        <p:origin x="728" y="-32"/>
      </p:cViewPr>
      <p:guideLst>
        <p:guide orient="horz" pos="2160"/>
        <p:guide pos="36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GB"/>
  <c:roundedCorners val="1"/>
  <c:style val="2"/>
  <c:chart>
    <c:title>
      <c:tx>
        <c:rich>
          <a:bodyPr/>
          <a:lstStyle/>
          <a:p>
            <a:pPr>
              <a:defRPr sz="1400" b="1">
                <a:solidFill>
                  <a:srgbClr val="4E2A84"/>
                </a:solidFill>
                <a:latin typeface="Arial"/>
              </a:defRPr>
            </a:pPr>
            <a:r>
              <a:rPr lang="en-US" sz="1400" b="1"/>
              <a:t>Comparable markets, annual scale (US$B)</a:t>
            </a:r>
          </a:p>
        </c:rich>
      </c:tx>
      <c:overlay val="0"/>
    </c:title>
    <c:autoTitleDeleted val="0"/>
    <c:plotArea>
      <c:layout/>
      <c:barChart>
        <c:barDir val="bar"/>
        <c:grouping val="clustered"/>
        <c:varyColors val="0"/>
        <c:ser>
          <c:idx val="0"/>
          <c:order val="0"/>
          <c:tx>
            <c:v>Annual scale (US$B)</c:v>
          </c:tx>
          <c:spPr>
            <a:solidFill>
              <a:srgbClr val="4E2A84"/>
            </a:solidFill>
          </c:spPr>
          <c:invertIfNegative val="1"/>
          <c:dLbls>
            <c:numFmt formatCode="&quot;$&quot;0.0&quot;B&quot;" sourceLinked="0"/>
            <c:spPr>
              <a:noFill/>
            </c:spPr>
            <c:txPr>
              <a:bodyPr/>
              <a:lstStyle/>
              <a:p>
                <a:pPr>
                  <a:defRPr sz="1200" b="1">
                    <a:solidFill>
                      <a:srgbClr val="3C3C3C"/>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4"/>
              <c:pt idx="0">
                <c:v>Credit-rating market</c:v>
              </c:pt>
              <c:pt idx="1">
                <c:v>Bloomberg Terminal</c:v>
              </c:pt>
              <c:pt idx="2">
                <c:v>US medtech VC flow</c:v>
              </c:pt>
              <c:pt idx="3">
                <c:v>Moody's revenue</c:v>
              </c:pt>
            </c:strLit>
          </c:cat>
          <c:val>
            <c:numLit>
              <c:formatCode>General</c:formatCode>
              <c:ptCount val="4"/>
              <c:pt idx="0">
                <c:v>12.3</c:v>
              </c:pt>
              <c:pt idx="1">
                <c:v>11.5</c:v>
              </c:pt>
              <c:pt idx="2">
                <c:v>8.6999999999999993</c:v>
              </c:pt>
              <c:pt idx="3">
                <c:v>7.1</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06D5-8241-9CC7-397FAE93413E}"/>
            </c:ext>
          </c:extLst>
        </c:ser>
        <c:dLbls>
          <c:showLegendKey val="0"/>
          <c:showVal val="0"/>
          <c:showCatName val="0"/>
          <c:showSerName val="0"/>
          <c:showPercent val="0"/>
          <c:showBubbleSize val="0"/>
        </c:dLbls>
        <c:gapWidth val="55"/>
        <c:axId val="111"/>
        <c:axId val="222"/>
      </c:barChart>
      <c:catAx>
        <c:axId val="111"/>
        <c:scaling>
          <c:orientation val="maxMin"/>
        </c:scaling>
        <c:delete val="0"/>
        <c:axPos val="l"/>
        <c:numFmt formatCode="General" sourceLinked="0"/>
        <c:majorTickMark val="none"/>
        <c:minorTickMark val="none"/>
        <c:tickLblPos val="nextTo"/>
        <c:spPr>
          <a:ln>
            <a:solidFill>
              <a:srgbClr val="B0B0B0"/>
            </a:solidFill>
          </a:ln>
        </c:spPr>
        <c:txPr>
          <a:bodyPr/>
          <a:lstStyle/>
          <a:p>
            <a:pPr>
              <a:defRPr sz="1200">
                <a:solidFill>
                  <a:srgbClr val="3C3C3C"/>
                </a:solidFill>
                <a:latin typeface="Arial"/>
              </a:defRPr>
            </a:pPr>
            <a:endParaRPr lang="en-US"/>
          </a:p>
        </c:txPr>
        <c:crossAx val="222"/>
        <c:crosses val="autoZero"/>
        <c:auto val="1"/>
        <c:lblAlgn val="ctr"/>
        <c:lblOffset val="100"/>
        <c:noMultiLvlLbl val="1"/>
      </c:catAx>
      <c:valAx>
        <c:axId val="222"/>
        <c:scaling>
          <c:orientation val="minMax"/>
        </c:scaling>
        <c:delete val="1"/>
        <c:axPos val="t"/>
        <c:numFmt formatCode="General" sourceLinked="1"/>
        <c:majorTickMark val="out"/>
        <c:minorTickMark val="none"/>
        <c:tickLblPos val="nextTo"/>
        <c:crossAx val="111"/>
        <c:crosses val="autoZero"/>
        <c:crossBetween val="between"/>
      </c:valAx>
      <c:spPr>
        <a:noFill/>
        <a:ln>
          <a:noFill/>
        </a:ln>
      </c:spPr>
    </c:plotArea>
    <c:plotVisOnly val="1"/>
    <c:dispBlanksAs val="zero"/>
    <c:showDLblsOverMax val="1"/>
  </c:chart>
  <c:spPr>
    <a:noFill/>
    <a:ln>
      <a:noFill/>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2D435E-483B-8344-AD0B-AE138FC41933}" type="datetimeFigureOut">
              <a:rPr lang="en-US" smtClean="0"/>
              <a:t>8/17/26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5FA365-551D-534D-A2BC-2962718A5A1E}" type="slidenum">
              <a:rPr lang="en-US" smtClean="0"/>
              <a:t>‹#›</a:t>
            </a:fld>
            <a:endParaRPr lang="en-US"/>
          </a:p>
        </p:txBody>
      </p:sp>
    </p:spTree>
    <p:extLst>
      <p:ext uri="{BB962C8B-B14F-4D97-AF65-F5344CB8AC3E}">
        <p14:creationId xmlns:p14="http://schemas.microsoft.com/office/powerpoint/2010/main" val="548546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30C8E-4319-BD4D-1D3B-190D45AC65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AF151E-F2AD-D034-D0AC-86D2722B9B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EC4CF9-D2D9-158B-E9EF-2CE0F3ED7E22}"/>
              </a:ext>
            </a:extLst>
          </p:cNvPr>
          <p:cNvSpPr>
            <a:spLocks noGrp="1"/>
          </p:cNvSpPr>
          <p:nvPr>
            <p:ph type="body" idx="1"/>
          </p:nvPr>
        </p:nvSpPr>
        <p:spPr/>
        <p:txBody>
          <a:bodyPr/>
          <a:lstStyle/>
          <a:p>
            <a:r>
              <a:rPr lang="en-US" sz="1200" b="1" kern="1200">
                <a:solidFill>
                  <a:schemeClr val="tx1"/>
                </a:solidFill>
                <a:effectLst/>
                <a:latin typeface="+mn-lt"/>
                <a:ea typeface="+mn-ea"/>
                <a:cs typeface="+mn-cs"/>
              </a:rPr>
              <a:t>9:30am</a:t>
            </a:r>
          </a:p>
          <a:p>
            <a:endParaRPr lang="en-US" sz="1200" b="1"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Introduce myself</a:t>
            </a:r>
            <a:endParaRPr lang="en-US" sz="11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 </a:t>
            </a:r>
            <a:endParaRPr lang="en-US" sz="11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Thank you all for being here</a:t>
            </a:r>
            <a:endParaRPr lang="en-US" sz="1100" kern="1200">
              <a:solidFill>
                <a:schemeClr val="tx1"/>
              </a:solidFill>
              <a:effectLst/>
              <a:latin typeface="+mn-lt"/>
              <a:ea typeface="+mn-ea"/>
              <a:cs typeface="+mn-cs"/>
            </a:endParaRPr>
          </a:p>
          <a:p>
            <a:pPr lvl="0"/>
            <a:r>
              <a:rPr lang="en-US" sz="1200" u="none" strike="noStrike" kern="1200">
                <a:solidFill>
                  <a:schemeClr val="tx1"/>
                </a:solidFill>
                <a:effectLst/>
                <a:latin typeface="+mn-lt"/>
                <a:ea typeface="+mn-ea"/>
                <a:cs typeface="+mn-cs"/>
              </a:rPr>
              <a:t>- This is the 13</a:t>
            </a:r>
            <a:r>
              <a:rPr lang="en-US" sz="1200" u="none" strike="noStrike" kern="1200" baseline="30000">
                <a:solidFill>
                  <a:schemeClr val="tx1"/>
                </a:solidFill>
                <a:effectLst/>
                <a:latin typeface="+mn-lt"/>
                <a:ea typeface="+mn-ea"/>
                <a:cs typeface="+mn-cs"/>
              </a:rPr>
              <a:t>th</a:t>
            </a:r>
            <a:r>
              <a:rPr lang="en-US" sz="1200" u="none" strike="noStrike" kern="1200">
                <a:solidFill>
                  <a:schemeClr val="tx1"/>
                </a:solidFill>
                <a:effectLst/>
                <a:latin typeface="+mn-lt"/>
                <a:ea typeface="+mn-ea"/>
                <a:cs typeface="+mn-cs"/>
              </a:rPr>
              <a:t> annual Social Impact &amp; Sustainability Days</a:t>
            </a:r>
            <a:endParaRPr lang="en-US" sz="1100" u="none" strike="noStrike" kern="1200">
              <a:solidFill>
                <a:schemeClr val="tx1"/>
              </a:solidFill>
              <a:effectLst/>
              <a:latin typeface="+mn-lt"/>
              <a:ea typeface="+mn-ea"/>
              <a:cs typeface="+mn-cs"/>
            </a:endParaRPr>
          </a:p>
          <a:p>
            <a:pPr lvl="0"/>
            <a:r>
              <a:rPr lang="en-US" sz="1200" u="none" strike="noStrike" kern="1200">
                <a:solidFill>
                  <a:schemeClr val="tx1"/>
                </a:solidFill>
                <a:effectLst/>
                <a:latin typeface="+mn-lt"/>
                <a:ea typeface="+mn-ea"/>
                <a:cs typeface="+mn-cs"/>
              </a:rPr>
              <a:t>- Started in 2013 </a:t>
            </a:r>
            <a:endParaRPr lang="en-US" sz="1100" u="none" strike="noStrike" kern="1200">
              <a:solidFill>
                <a:schemeClr val="tx1"/>
              </a:solidFill>
              <a:effectLst/>
              <a:latin typeface="+mn-lt"/>
              <a:ea typeface="+mn-ea"/>
              <a:cs typeface="+mn-cs"/>
            </a:endParaRPr>
          </a:p>
          <a:p>
            <a:pPr lvl="1"/>
            <a:r>
              <a:rPr lang="en-US" sz="1200" u="none" strike="noStrike" kern="1200">
                <a:solidFill>
                  <a:schemeClr val="tx1"/>
                </a:solidFill>
                <a:effectLst/>
                <a:latin typeface="+mn-lt"/>
                <a:ea typeface="+mn-ea"/>
                <a:cs typeface="+mn-cs"/>
              </a:rPr>
              <a:t>- That’s one of so many signals that will let you know that social impact and sustainability are part of the fabric and ethos of Kellogg</a:t>
            </a:r>
            <a:endParaRPr lang="en-US" sz="1100" u="none" strike="noStrike" kern="1200">
              <a:solidFill>
                <a:schemeClr val="tx1"/>
              </a:solidFill>
              <a:effectLst/>
              <a:latin typeface="+mn-lt"/>
              <a:ea typeface="+mn-ea"/>
              <a:cs typeface="+mn-cs"/>
            </a:endParaRPr>
          </a:p>
          <a:p>
            <a:pPr lvl="1"/>
            <a:r>
              <a:rPr lang="en-US" sz="1200" u="none" strike="noStrike" kern="1200">
                <a:solidFill>
                  <a:schemeClr val="tx1"/>
                </a:solidFill>
                <a:effectLst/>
                <a:latin typeface="+mn-lt"/>
                <a:ea typeface="+mn-ea"/>
                <a:cs typeface="+mn-cs"/>
              </a:rPr>
              <a:t>- In fact, Kellogg started teaching nonprofit leadership as a management discipline in the 1970s, corporate responsibility in the 1990s, social entrepreneurship in the early 2000s, and sustainable finance in 2010. </a:t>
            </a:r>
            <a:endParaRPr lang="en-US" sz="1100" u="none" strike="noStrike" kern="1200">
              <a:solidFill>
                <a:schemeClr val="tx1"/>
              </a:solidFill>
              <a:effectLst/>
              <a:latin typeface="+mn-lt"/>
              <a:ea typeface="+mn-ea"/>
              <a:cs typeface="+mn-cs"/>
            </a:endParaRPr>
          </a:p>
          <a:p>
            <a:pPr lvl="1"/>
            <a:r>
              <a:rPr lang="en-US" sz="1200" u="none" strike="noStrike" kern="1200">
                <a:solidFill>
                  <a:schemeClr val="tx1"/>
                </a:solidFill>
                <a:effectLst/>
                <a:latin typeface="+mn-lt"/>
                <a:ea typeface="+mn-ea"/>
                <a:cs typeface="+mn-cs"/>
              </a:rPr>
              <a:t>We’ve been here. </a:t>
            </a:r>
            <a:endParaRPr lang="en-US" sz="1100" u="none" strike="noStrike" kern="1200">
              <a:solidFill>
                <a:schemeClr val="tx1"/>
              </a:solidFill>
              <a:effectLst/>
              <a:latin typeface="+mn-lt"/>
              <a:ea typeface="+mn-ea"/>
              <a:cs typeface="+mn-cs"/>
            </a:endParaRPr>
          </a:p>
          <a:p>
            <a:pPr lvl="2"/>
            <a:r>
              <a:rPr lang="en-US" sz="1200" u="none" strike="noStrike" kern="1200">
                <a:solidFill>
                  <a:schemeClr val="tx1"/>
                </a:solidFill>
                <a:effectLst/>
                <a:latin typeface="+mn-lt"/>
                <a:ea typeface="+mn-ea"/>
                <a:cs typeface="+mn-cs"/>
              </a:rPr>
              <a:t>- Now you’re here and you get to benefit not only from the rich curriculum and depth of knowledge and programs inside these walls </a:t>
            </a:r>
            <a:endParaRPr lang="en-US" sz="1100" u="none" strike="noStrike" kern="1200">
              <a:solidFill>
                <a:schemeClr val="tx1"/>
              </a:solidFill>
              <a:effectLst/>
              <a:latin typeface="+mn-lt"/>
              <a:ea typeface="+mn-ea"/>
              <a:cs typeface="+mn-cs"/>
            </a:endParaRPr>
          </a:p>
          <a:p>
            <a:pPr lvl="2"/>
            <a:r>
              <a:rPr lang="en-US" sz="1200" u="none" strike="noStrike" kern="1200">
                <a:solidFill>
                  <a:schemeClr val="tx1"/>
                </a:solidFill>
                <a:effectLst/>
                <a:latin typeface="+mn-lt"/>
                <a:ea typeface="+mn-ea"/>
                <a:cs typeface="+mn-cs"/>
              </a:rPr>
              <a:t>- You ALSO get to benefit from learning from and with one another</a:t>
            </a:r>
            <a:endParaRPr lang="en-US" sz="1100" u="none" strike="noStrike"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endParaRPr lang="en-US" sz="1100" kern="1200">
              <a:solidFill>
                <a:schemeClr val="tx1"/>
              </a:solidFill>
              <a:effectLst/>
              <a:latin typeface="+mn-lt"/>
              <a:ea typeface="+mn-ea"/>
              <a:cs typeface="+mn-cs"/>
            </a:endParaRPr>
          </a:p>
          <a:p>
            <a:pPr lvl="0"/>
            <a:r>
              <a:rPr lang="en-US" sz="1200" u="none" strike="noStrike" kern="1200">
                <a:solidFill>
                  <a:schemeClr val="tx1"/>
                </a:solidFill>
                <a:effectLst/>
                <a:latin typeface="+mn-lt"/>
                <a:ea typeface="+mn-ea"/>
                <a:cs typeface="+mn-cs"/>
              </a:rPr>
              <a:t>- Many of you will have chosen Kellogg knowing that we’re team and collaboration oriented</a:t>
            </a:r>
            <a:endParaRPr lang="en-US" sz="1100" u="none" strike="noStrike" kern="1200">
              <a:solidFill>
                <a:schemeClr val="tx1"/>
              </a:solidFill>
              <a:effectLst/>
              <a:latin typeface="+mn-lt"/>
              <a:ea typeface="+mn-ea"/>
              <a:cs typeface="+mn-cs"/>
            </a:endParaRPr>
          </a:p>
          <a:p>
            <a:pPr lvl="1"/>
            <a:r>
              <a:rPr lang="en-US" sz="1200" u="none" strike="noStrike" kern="1200">
                <a:solidFill>
                  <a:schemeClr val="tx1"/>
                </a:solidFill>
                <a:effectLst/>
                <a:latin typeface="+mn-lt"/>
                <a:ea typeface="+mn-ea"/>
                <a:cs typeface="+mn-cs"/>
              </a:rPr>
              <a:t>These two days will throw you into the deep end as we put you on what might be your first Kellogg student team and challenge you to do very cool things in an exceedingly short period of time</a:t>
            </a:r>
            <a:endParaRPr lang="en-US" sz="1100" u="none" strike="noStrike"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04113BE8-EA05-6616-457A-8984FA1098C5}"/>
              </a:ext>
            </a:extLst>
          </p:cNvPr>
          <p:cNvSpPr>
            <a:spLocks noGrp="1"/>
          </p:cNvSpPr>
          <p:nvPr>
            <p:ph type="sldNum" sz="quarter" idx="5"/>
          </p:nvPr>
        </p:nvSpPr>
        <p:spPr/>
        <p:txBody>
          <a:bodyPr/>
          <a:lstStyle/>
          <a:p>
            <a:fld id="{DF735637-0BFD-4643-9882-A560C65C837A}" type="slidenum">
              <a:rPr lang="en-US" smtClean="0"/>
              <a:t>1</a:t>
            </a:fld>
            <a:endParaRPr lang="en-US"/>
          </a:p>
        </p:txBody>
      </p:sp>
    </p:spTree>
    <p:extLst>
      <p:ext uri="{BB962C8B-B14F-4D97-AF65-F5344CB8AC3E}">
        <p14:creationId xmlns:p14="http://schemas.microsoft.com/office/powerpoint/2010/main" val="37700969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Kellogg">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920221" y="1106422"/>
            <a:ext cx="8841076" cy="1408789"/>
          </a:xfrm>
        </p:spPr>
        <p:txBody>
          <a:bodyPr anchor="b" anchorCtr="0"/>
          <a:lstStyle>
            <a:lvl1pPr marL="0" indent="0" algn="l" defTabSz="914400" rtl="0" eaLnBrk="1" latinLnBrk="0" hangingPunct="1">
              <a:lnSpc>
                <a:spcPct val="100000"/>
              </a:lnSpc>
              <a:spcBef>
                <a:spcPts val="3200"/>
              </a:spcBef>
              <a:buFont typeface="Arial"/>
              <a:buNone/>
              <a:defRPr lang="en-US" sz="7200" b="0" kern="1200" cap="none" spc="120" baseline="0" dirty="0">
                <a:solidFill>
                  <a:schemeClr val="bg1"/>
                </a:solidFill>
                <a:latin typeface="+mn-lt"/>
                <a:ea typeface="+mn-ea"/>
                <a:cs typeface="+mn-cs"/>
              </a:defRPr>
            </a:lvl1pPr>
          </a:lstStyle>
          <a:p>
            <a:pPr marL="0" lvl="0" indent="0" algn="l" defTabSz="914400" rtl="0" eaLnBrk="1" latinLnBrk="0" hangingPunct="1">
              <a:lnSpc>
                <a:spcPct val="100000"/>
              </a:lnSpc>
              <a:spcBef>
                <a:spcPts val="3200"/>
              </a:spcBef>
              <a:buFont typeface="Arial"/>
              <a:buNone/>
            </a:pPr>
            <a:r>
              <a:rPr lang="en-US" dirty="0"/>
              <a:t>Click to add title</a:t>
            </a:r>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20220" y="5907324"/>
            <a:ext cx="3854979" cy="396741"/>
          </a:xfrm>
          <a:prstGeom prst="rect">
            <a:avLst/>
          </a:prstGeom>
        </p:spPr>
      </p:pic>
      <p:sp>
        <p:nvSpPr>
          <p:cNvPr id="3" name="Subtitle 2"/>
          <p:cNvSpPr>
            <a:spLocks noGrp="1"/>
          </p:cNvSpPr>
          <p:nvPr>
            <p:ph type="subTitle" idx="1" hasCustomPrompt="1"/>
          </p:nvPr>
        </p:nvSpPr>
        <p:spPr>
          <a:xfrm>
            <a:off x="903288" y="2696855"/>
            <a:ext cx="4532312" cy="439396"/>
          </a:xfrm>
          <a:noFill/>
        </p:spPr>
        <p:txBody>
          <a:bodyPr wrap="square" rIns="91440">
            <a:noAutofit/>
          </a:bodyPr>
          <a:lstStyle>
            <a:lvl1pPr marL="0" indent="0" algn="l">
              <a:buNone/>
              <a:defRPr sz="2800" b="1" cap="all" spc="23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text</a:t>
            </a:r>
          </a:p>
        </p:txBody>
      </p:sp>
      <p:sp>
        <p:nvSpPr>
          <p:cNvPr id="11" name="Text Placeholder 10"/>
          <p:cNvSpPr>
            <a:spLocks noGrp="1"/>
          </p:cNvSpPr>
          <p:nvPr>
            <p:ph type="body" sz="quarter" idx="13" hasCustomPrompt="1"/>
          </p:nvPr>
        </p:nvSpPr>
        <p:spPr>
          <a:xfrm>
            <a:off x="903287" y="4478850"/>
            <a:ext cx="4892675" cy="282565"/>
          </a:xfrm>
        </p:spPr>
        <p:txBody>
          <a:bodyPr/>
          <a:lstStyle>
            <a:lvl1pPr marL="0" indent="0" algn="l" defTabSz="914400" rtl="0" eaLnBrk="1" latinLnBrk="0" hangingPunct="1">
              <a:lnSpc>
                <a:spcPct val="100000"/>
              </a:lnSpc>
              <a:spcBef>
                <a:spcPts val="3200"/>
              </a:spcBef>
              <a:buFont typeface="Arial"/>
              <a:buNone/>
              <a:defRPr lang="en-US" sz="2000" kern="1200" spc="110" baseline="0" dirty="0">
                <a:solidFill>
                  <a:schemeClr val="bg1"/>
                </a:solidFill>
                <a:latin typeface="+mn-lt"/>
                <a:ea typeface="+mn-ea"/>
                <a:cs typeface="+mn-cs"/>
              </a:defRPr>
            </a:lvl1pPr>
          </a:lstStyle>
          <a:p>
            <a:pPr lvl="0"/>
            <a:r>
              <a:rPr lang="en-US" dirty="0"/>
              <a:t>Date Updated Here</a:t>
            </a:r>
          </a:p>
        </p:txBody>
      </p:sp>
      <p:sp>
        <p:nvSpPr>
          <p:cNvPr id="10" name="Text Placeholder 9">
            <a:extLst>
              <a:ext uri="{FF2B5EF4-FFF2-40B4-BE49-F238E27FC236}">
                <a16:creationId xmlns:a16="http://schemas.microsoft.com/office/drawing/2014/main" id="{5D0EFC03-F816-4045-A331-A147CE9E5A6C}"/>
              </a:ext>
            </a:extLst>
          </p:cNvPr>
          <p:cNvSpPr>
            <a:spLocks noGrp="1"/>
          </p:cNvSpPr>
          <p:nvPr>
            <p:ph type="body" sz="quarter" idx="14" hasCustomPrompt="1"/>
          </p:nvPr>
        </p:nvSpPr>
        <p:spPr>
          <a:xfrm>
            <a:off x="7447404" y="6621137"/>
            <a:ext cx="4549967" cy="236863"/>
          </a:xfrm>
        </p:spPr>
        <p:txBody>
          <a:bodyPr/>
          <a:lstStyle>
            <a:lvl1pPr algn="r">
              <a:defRPr sz="900">
                <a:solidFill>
                  <a:schemeClr val="bg1"/>
                </a:solidFill>
              </a:defRPr>
            </a:lvl1pPr>
          </a:lstStyle>
          <a:p>
            <a:r>
              <a:rPr lang="en-US" dirty="0"/>
              <a:t>Copyright or confidentiality statement.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 Kellogg">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0" y="0"/>
            <a:ext cx="12192000" cy="6858000"/>
          </a:xfrm>
          <a:prstGeom prst="rect">
            <a:avLst/>
          </a:prstGeom>
          <a:solidFill>
            <a:schemeClr val="bg1"/>
          </a:solidFill>
        </p:spPr>
      </p:pic>
      <p:sp>
        <p:nvSpPr>
          <p:cNvPr id="2" name="Title 1"/>
          <p:cNvSpPr>
            <a:spLocks noGrp="1"/>
          </p:cNvSpPr>
          <p:nvPr>
            <p:ph type="ctrTitle" hasCustomPrompt="1"/>
          </p:nvPr>
        </p:nvSpPr>
        <p:spPr>
          <a:xfrm>
            <a:off x="920221" y="1106422"/>
            <a:ext cx="8841076" cy="1408789"/>
          </a:xfrm>
        </p:spPr>
        <p:txBody>
          <a:bodyPr anchor="b" anchorCtr="0"/>
          <a:lstStyle>
            <a:lvl1pPr marL="0" indent="0" algn="l" defTabSz="914400" rtl="0" eaLnBrk="1" latinLnBrk="0" hangingPunct="1">
              <a:lnSpc>
                <a:spcPct val="100000"/>
              </a:lnSpc>
              <a:spcBef>
                <a:spcPts val="3200"/>
              </a:spcBef>
              <a:buFont typeface="Arial"/>
              <a:buNone/>
              <a:defRPr lang="en-US" sz="7200" b="0" kern="1200" cap="none" spc="120" baseline="0" dirty="0">
                <a:solidFill>
                  <a:srgbClr val="4E2A84"/>
                </a:solidFill>
                <a:latin typeface="+mn-lt"/>
                <a:ea typeface="+mn-ea"/>
                <a:cs typeface="+mn-cs"/>
              </a:defRPr>
            </a:lvl1pPr>
          </a:lstStyle>
          <a:p>
            <a:pPr marL="0" lvl="0" indent="0" algn="l" defTabSz="914400" rtl="0" eaLnBrk="1" latinLnBrk="0" hangingPunct="1">
              <a:lnSpc>
                <a:spcPct val="100000"/>
              </a:lnSpc>
              <a:spcBef>
                <a:spcPts val="3200"/>
              </a:spcBef>
              <a:buFont typeface="Arial"/>
              <a:buNone/>
            </a:pPr>
            <a:r>
              <a:rPr lang="en-US" dirty="0"/>
              <a:t>Click to add title</a:t>
            </a:r>
          </a:p>
        </p:txBody>
      </p:sp>
      <p:pic>
        <p:nvPicPr>
          <p:cNvPr id="8" name="Picture 7"/>
          <p:cNvPicPr>
            <a:picLocks noChangeAspect="1"/>
          </p:cNvPicPr>
          <p:nvPr userDrawn="1"/>
        </p:nvPicPr>
        <p:blipFill>
          <a:blip r:embed="rId3"/>
          <a:stretch>
            <a:fillRect/>
          </a:stretch>
        </p:blipFill>
        <p:spPr>
          <a:xfrm>
            <a:off x="920220" y="5909262"/>
            <a:ext cx="3854979" cy="392864"/>
          </a:xfrm>
          <a:prstGeom prst="rect">
            <a:avLst/>
          </a:prstGeom>
        </p:spPr>
      </p:pic>
      <p:sp>
        <p:nvSpPr>
          <p:cNvPr id="3" name="Subtitle 2"/>
          <p:cNvSpPr>
            <a:spLocks noGrp="1"/>
          </p:cNvSpPr>
          <p:nvPr>
            <p:ph type="subTitle" idx="1" hasCustomPrompt="1"/>
          </p:nvPr>
        </p:nvSpPr>
        <p:spPr>
          <a:xfrm>
            <a:off x="903288" y="2696855"/>
            <a:ext cx="4532312" cy="439396"/>
          </a:xfrm>
          <a:noFill/>
        </p:spPr>
        <p:txBody>
          <a:bodyPr wrap="square" rIns="91440">
            <a:noAutofit/>
          </a:bodyPr>
          <a:lstStyle>
            <a:lvl1pPr marL="0" indent="0" algn="l">
              <a:buNone/>
              <a:defRPr sz="2800" b="1" cap="all" spc="230" baseline="0">
                <a:solidFill>
                  <a:srgbClr val="4E2A8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text</a:t>
            </a:r>
          </a:p>
        </p:txBody>
      </p:sp>
      <p:sp>
        <p:nvSpPr>
          <p:cNvPr id="11" name="Text Placeholder 10"/>
          <p:cNvSpPr>
            <a:spLocks noGrp="1"/>
          </p:cNvSpPr>
          <p:nvPr>
            <p:ph type="body" sz="quarter" idx="13" hasCustomPrompt="1"/>
          </p:nvPr>
        </p:nvSpPr>
        <p:spPr>
          <a:xfrm>
            <a:off x="903287" y="4478850"/>
            <a:ext cx="4892675" cy="282565"/>
          </a:xfrm>
        </p:spPr>
        <p:txBody>
          <a:bodyPr/>
          <a:lstStyle>
            <a:lvl1pPr marL="0" indent="0" algn="l" defTabSz="914400" rtl="0" eaLnBrk="1" latinLnBrk="0" hangingPunct="1">
              <a:lnSpc>
                <a:spcPct val="100000"/>
              </a:lnSpc>
              <a:spcBef>
                <a:spcPts val="3200"/>
              </a:spcBef>
              <a:buFont typeface="Arial"/>
              <a:buNone/>
              <a:defRPr lang="en-US" sz="2000" kern="1200" spc="110" baseline="0" dirty="0">
                <a:solidFill>
                  <a:schemeClr val="tx1">
                    <a:lumMod val="65000"/>
                    <a:lumOff val="35000"/>
                  </a:schemeClr>
                </a:solidFill>
                <a:latin typeface="+mn-lt"/>
                <a:ea typeface="+mn-ea"/>
                <a:cs typeface="+mn-cs"/>
              </a:defRPr>
            </a:lvl1pPr>
          </a:lstStyle>
          <a:p>
            <a:pPr lvl="0"/>
            <a:r>
              <a:rPr lang="en-US" dirty="0"/>
              <a:t>Date Updated Here</a:t>
            </a:r>
          </a:p>
        </p:txBody>
      </p:sp>
      <p:sp>
        <p:nvSpPr>
          <p:cNvPr id="10" name="Text Placeholder 9">
            <a:extLst>
              <a:ext uri="{FF2B5EF4-FFF2-40B4-BE49-F238E27FC236}">
                <a16:creationId xmlns:a16="http://schemas.microsoft.com/office/drawing/2014/main" id="{5D0EFC03-F816-4045-A331-A147CE9E5A6C}"/>
              </a:ext>
            </a:extLst>
          </p:cNvPr>
          <p:cNvSpPr>
            <a:spLocks noGrp="1"/>
          </p:cNvSpPr>
          <p:nvPr>
            <p:ph type="body" sz="quarter" idx="14" hasCustomPrompt="1"/>
          </p:nvPr>
        </p:nvSpPr>
        <p:spPr>
          <a:xfrm>
            <a:off x="7447404" y="6621137"/>
            <a:ext cx="4549967" cy="236863"/>
          </a:xfrm>
        </p:spPr>
        <p:txBody>
          <a:bodyPr/>
          <a:lstStyle>
            <a:lvl1pPr algn="r">
              <a:defRPr sz="900">
                <a:solidFill>
                  <a:schemeClr val="bg1"/>
                </a:solidFill>
              </a:defRPr>
            </a:lvl1pPr>
          </a:lstStyle>
          <a:p>
            <a:r>
              <a:rPr lang="en-US" dirty="0"/>
              <a:t>Copyright or confidentiality statement.</a:t>
            </a:r>
          </a:p>
        </p:txBody>
      </p:sp>
    </p:spTree>
    <p:extLst>
      <p:ext uri="{BB962C8B-B14F-4D97-AF65-F5344CB8AC3E}">
        <p14:creationId xmlns:p14="http://schemas.microsoft.com/office/powerpoint/2010/main" val="2528312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 Kellogg">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cxnSp>
        <p:nvCxnSpPr>
          <p:cNvPr id="23" name="Straight Arrow Connector 22"/>
          <p:cNvCxnSpPr/>
          <p:nvPr userDrawn="1"/>
        </p:nvCxnSpPr>
        <p:spPr>
          <a:xfrm>
            <a:off x="920220" y="3477608"/>
            <a:ext cx="8841076" cy="2747"/>
          </a:xfrm>
          <a:prstGeom prst="straightConnector1">
            <a:avLst/>
          </a:prstGeom>
          <a:ln w="6350" cmpd="sng">
            <a:solidFill>
              <a:schemeClr val="bg1">
                <a:alpha val="39000"/>
              </a:schemeClr>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hasCustomPrompt="1"/>
          </p:nvPr>
        </p:nvSpPr>
        <p:spPr>
          <a:xfrm>
            <a:off x="920220" y="1766335"/>
            <a:ext cx="8841076" cy="1408789"/>
          </a:xfrm>
        </p:spPr>
        <p:txBody>
          <a:bodyPr anchor="b" anchorCtr="0"/>
          <a:lstStyle>
            <a:lvl1pPr algn="l">
              <a:defRPr lang="en-US" sz="4400" b="1" kern="1200" cap="none" spc="100" baseline="0" dirty="0">
                <a:solidFill>
                  <a:schemeClr val="bg1"/>
                </a:solidFill>
                <a:latin typeface="+mn-lt"/>
                <a:ea typeface="+mn-ea"/>
                <a:cs typeface="+mn-cs"/>
              </a:defRPr>
            </a:lvl1pPr>
          </a:lstStyle>
          <a:p>
            <a:pPr marL="0" lvl="0" indent="0" algn="l" defTabSz="914400" rtl="0" eaLnBrk="1" latinLnBrk="0" hangingPunct="1">
              <a:lnSpc>
                <a:spcPct val="100000"/>
              </a:lnSpc>
              <a:spcBef>
                <a:spcPts val="3200"/>
              </a:spcBef>
              <a:buFont typeface="Arial"/>
              <a:buNone/>
            </a:pPr>
            <a:r>
              <a:rPr lang="en-US" dirty="0"/>
              <a:t>Click to add title</a:t>
            </a:r>
          </a:p>
        </p:txBody>
      </p:sp>
      <p:sp>
        <p:nvSpPr>
          <p:cNvPr id="3" name="Subtitle 2"/>
          <p:cNvSpPr>
            <a:spLocks noGrp="1"/>
          </p:cNvSpPr>
          <p:nvPr>
            <p:ph type="subTitle" idx="1" hasCustomPrompt="1"/>
          </p:nvPr>
        </p:nvSpPr>
        <p:spPr>
          <a:xfrm>
            <a:off x="931795" y="3347749"/>
            <a:ext cx="1552669" cy="246221"/>
          </a:xfrm>
          <a:solidFill>
            <a:srgbClr val="472580"/>
          </a:solidFill>
        </p:spPr>
        <p:txBody>
          <a:bodyPr wrap="none" rIns="91440">
            <a:sp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text</a:t>
            </a:r>
          </a:p>
        </p:txBody>
      </p:sp>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20220" y="5907324"/>
            <a:ext cx="3854979" cy="396741"/>
          </a:xfrm>
          <a:prstGeom prst="rect">
            <a:avLst/>
          </a:prstGeom>
        </p:spPr>
      </p:pic>
      <p:sp>
        <p:nvSpPr>
          <p:cNvPr id="12"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Tree>
    <p:extLst>
      <p:ext uri="{BB962C8B-B14F-4D97-AF65-F5344CB8AC3E}">
        <p14:creationId xmlns:p14="http://schemas.microsoft.com/office/powerpoint/2010/main" val="1181917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A">
    <p:bg>
      <p:bgPr>
        <a:solidFill>
          <a:srgbClr val="FFFFFF">
            <a:alpha val="100000"/>
          </a:srgbClr>
        </a:solidFill>
        <a:effectLst/>
      </p:bgPr>
    </p:bg>
    <p:spTree>
      <p:nvGrpSpPr>
        <p:cNvPr id="1" name=""/>
        <p:cNvGrpSpPr/>
        <p:nvPr/>
      </p:nvGrpSpPr>
      <p:grpSpPr>
        <a:xfrm>
          <a:off x="0" y="0"/>
          <a:ext cx="0" cy="0"/>
          <a:chOff x="0" y="0"/>
          <a:chExt cx="0" cy="0"/>
        </a:xfrm>
      </p:grpSpPr>
      <p:sp>
        <p:nvSpPr>
          <p:cNvPr id="19" name="Freeform 18"/>
          <p:cNvSpPr/>
          <p:nvPr userDrawn="1"/>
        </p:nvSpPr>
        <p:spPr>
          <a:xfrm>
            <a:off x="1" y="6596348"/>
            <a:ext cx="2496065" cy="261653"/>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a:p>
        </p:txBody>
      </p:sp>
      <p:pic>
        <p:nvPicPr>
          <p:cNvPr id="17" name="Picture 16">
            <a:extLst>
              <a:ext uri="{FF2B5EF4-FFF2-40B4-BE49-F238E27FC236}">
                <a16:creationId xmlns:a16="http://schemas.microsoft.com/office/drawing/2014/main" id="{DC6C6F0D-DE9D-1E4D-9499-3D9FB5FDA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081" y="6671915"/>
            <a:ext cx="1243884" cy="128016"/>
          </a:xfrm>
          <a:prstGeom prst="rect">
            <a:avLst/>
          </a:prstGeom>
        </p:spPr>
      </p:pic>
      <p:sp>
        <p:nvSpPr>
          <p:cNvPr id="16" name="Rectangle 15"/>
          <p:cNvSpPr/>
          <p:nvPr userDrawn="1"/>
        </p:nvSpPr>
        <p:spPr>
          <a:xfrm flipV="1">
            <a:off x="0" y="261656"/>
            <a:ext cx="12192000" cy="63346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Bef>
                <a:spcPts val="900"/>
              </a:spcBef>
            </a:pPr>
            <a:endParaRPr lang="en-US" sz="2000" b="1"/>
          </a:p>
        </p:txBody>
      </p:sp>
      <p:sp>
        <p:nvSpPr>
          <p:cNvPr id="2" name="Title 1"/>
          <p:cNvSpPr>
            <a:spLocks noGrp="1"/>
          </p:cNvSpPr>
          <p:nvPr>
            <p:ph type="title"/>
          </p:nvPr>
        </p:nvSpPr>
        <p:spPr>
          <a:xfrm>
            <a:off x="582081" y="576304"/>
            <a:ext cx="11113030" cy="426843"/>
          </a:xfrm>
        </p:spPr>
        <p:txBody>
          <a:bodyPr/>
          <a:lstStyle>
            <a:lvl1pPr>
              <a:defRPr sz="3000" b="0" cap="all" spc="110" baseline="0">
                <a:solidFill>
                  <a:srgbClr val="4E2A84"/>
                </a:solidFill>
              </a:defRPr>
            </a:lvl1pPr>
          </a:lstStyle>
          <a:p>
            <a:r>
              <a:rPr lang="en-US" dirty="0"/>
              <a:t>Click to edit Master title style</a:t>
            </a:r>
          </a:p>
        </p:txBody>
      </p:sp>
      <p:sp>
        <p:nvSpPr>
          <p:cNvPr id="3" name="Content Placeholder 2"/>
          <p:cNvSpPr>
            <a:spLocks noGrp="1"/>
          </p:cNvSpPr>
          <p:nvPr>
            <p:ph idx="1" hasCustomPrompt="1"/>
          </p:nvPr>
        </p:nvSpPr>
        <p:spPr>
          <a:xfrm>
            <a:off x="582081" y="1948069"/>
            <a:ext cx="11113030" cy="4175501"/>
          </a:xfrm>
        </p:spPr>
        <p:txBody>
          <a:bodyPr/>
          <a:lstStyle>
            <a:lvl1pPr>
              <a:spcBef>
                <a:spcPts val="3200"/>
              </a:spcBef>
              <a:defRPr sz="2000" b="0"/>
            </a:lvl1pPr>
            <a:lvl2pPr>
              <a:spcBef>
                <a:spcPts val="1800"/>
              </a:spcBef>
              <a:defRPr sz="2000"/>
            </a:lvl2pPr>
            <a:lvl3pPr marL="342900" indent="-342900">
              <a:spcBef>
                <a:spcPts val="900"/>
              </a:spcBef>
              <a:buFont typeface="Arial" panose="020B0604020202020204" pitchFamily="34" charset="0"/>
              <a:buChar char="•"/>
              <a:defRPr sz="2000"/>
            </a:lvl3pPr>
            <a:lvl4pPr marL="342900" indent="-342900">
              <a:spcBef>
                <a:spcPts val="900"/>
              </a:spcBef>
              <a:buFont typeface="Arial" panose="020B0604020202020204" pitchFamily="34" charset="0"/>
              <a:buChar char="•"/>
              <a:defRPr sz="2000"/>
            </a:lvl4pPr>
            <a:lvl5pPr marL="1165860" indent="-342900">
              <a:spcBef>
                <a:spcPts val="900"/>
              </a:spcBef>
              <a:buFont typeface="Arial" panose="020B0604020202020204" pitchFamily="34" charset="0"/>
              <a:buChar char="•"/>
              <a:defRPr sz="2000"/>
            </a:lvl5pPr>
            <a:lvl6pPr marL="777240" indent="-320040">
              <a:lnSpc>
                <a:spcPct val="100000"/>
              </a:lnSpc>
              <a:spcBef>
                <a:spcPts val="900"/>
              </a:spcBef>
              <a:defRPr sz="2000">
                <a:solidFill>
                  <a:schemeClr val="tx1">
                    <a:lumMod val="75000"/>
                    <a:lumOff val="25000"/>
                  </a:schemeClr>
                </a:solidFill>
              </a:defRPr>
            </a:lvl6pPr>
          </a:lstStyle>
          <a:p>
            <a:pPr lvl="0"/>
            <a:r>
              <a:rPr lang="en-US" dirty="0"/>
              <a:t>Click to edit Master text styles</a:t>
            </a:r>
          </a:p>
          <a:p>
            <a:pPr lvl="1"/>
            <a:r>
              <a:rPr lang="en-US" dirty="0"/>
              <a:t>Second level</a:t>
            </a:r>
          </a:p>
          <a:p>
            <a:pPr lvl="2"/>
            <a:r>
              <a:rPr lang="en-US" dirty="0"/>
              <a:t>Third level</a:t>
            </a:r>
          </a:p>
          <a:p>
            <a:pPr lvl="5"/>
            <a:r>
              <a:rPr lang="en-US" dirty="0"/>
              <a:t>Fourth level</a:t>
            </a:r>
          </a:p>
          <a:p>
            <a:pPr lvl="4"/>
            <a:r>
              <a:rPr lang="en-US" dirty="0"/>
              <a:t>Fifth level</a:t>
            </a:r>
          </a:p>
        </p:txBody>
      </p:sp>
      <p:sp>
        <p:nvSpPr>
          <p:cNvPr id="4" name="Date Placeholder 3"/>
          <p:cNvSpPr>
            <a:spLocks noGrp="1"/>
          </p:cNvSpPr>
          <p:nvPr>
            <p:ph type="dt" sz="half" idx="10"/>
          </p:nvPr>
        </p:nvSpPr>
        <p:spPr>
          <a:xfrm>
            <a:off x="11074627" y="6596344"/>
            <a:ext cx="620485" cy="261656"/>
          </a:xfrm>
        </p:spPr>
        <p:txBody>
          <a:bodyPr/>
          <a:lstStyle>
            <a:lvl1pPr algn="r">
              <a:defRPr>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5" name="Footer Placeholder 4"/>
          <p:cNvSpPr>
            <a:spLocks noGrp="1"/>
          </p:cNvSpPr>
          <p:nvPr>
            <p:ph type="ftr" sz="quarter" idx="11"/>
          </p:nvPr>
        </p:nvSpPr>
        <p:spPr>
          <a:xfrm>
            <a:off x="3119664" y="6596345"/>
            <a:ext cx="7640865" cy="261655"/>
          </a:xfrm>
        </p:spPr>
        <p:txBody>
          <a:bodyPr/>
          <a:lstStyle>
            <a:lvl1pPr>
              <a:defRPr>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
        <p:nvSpPr>
          <p:cNvPr id="18" name="Text Placeholder 7"/>
          <p:cNvSpPr>
            <a:spLocks noGrp="1"/>
          </p:cNvSpPr>
          <p:nvPr>
            <p:ph type="body" sz="quarter" idx="13" hasCustomPrompt="1"/>
          </p:nvPr>
        </p:nvSpPr>
        <p:spPr>
          <a:xfrm>
            <a:off x="582081" y="1061218"/>
            <a:ext cx="11113030" cy="314796"/>
          </a:xfrm>
        </p:spPr>
        <p:txBody>
          <a:bodyPr/>
          <a:lstStyle>
            <a:lvl1pPr>
              <a:defRPr sz="1400" b="0" cap="all" baseline="0"/>
            </a:lvl1pPr>
          </a:lstStyle>
          <a:p>
            <a:pPr lvl="0"/>
            <a:r>
              <a:rPr lang="en-US" dirty="0"/>
              <a:t>Subtitle here if you need it</a:t>
            </a:r>
          </a:p>
        </p:txBody>
      </p:sp>
    </p:spTree>
    <p:extLst>
      <p:ext uri="{BB962C8B-B14F-4D97-AF65-F5344CB8AC3E}">
        <p14:creationId xmlns:p14="http://schemas.microsoft.com/office/powerpoint/2010/main" val="237761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1">
    <p:spTree>
      <p:nvGrpSpPr>
        <p:cNvPr id="1" name=""/>
        <p:cNvGrpSpPr/>
        <p:nvPr/>
      </p:nvGrpSpPr>
      <p:grpSpPr>
        <a:xfrm>
          <a:off x="0" y="0"/>
          <a:ext cx="0" cy="0"/>
          <a:chOff x="0" y="0"/>
          <a:chExt cx="0" cy="0"/>
        </a:xfrm>
      </p:grpSpPr>
      <p:sp>
        <p:nvSpPr>
          <p:cNvPr id="11" name="Rectangle 10"/>
          <p:cNvSpPr/>
          <p:nvPr userDrawn="1"/>
        </p:nvSpPr>
        <p:spPr>
          <a:xfrm flipV="1">
            <a:off x="0" y="261656"/>
            <a:ext cx="12192000" cy="63346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Bef>
                <a:spcPts val="900"/>
              </a:spcBef>
            </a:pPr>
            <a:endParaRPr lang="en-US" sz="2000" b="1"/>
          </a:p>
        </p:txBody>
      </p:sp>
      <p:sp>
        <p:nvSpPr>
          <p:cNvPr id="2" name="Title 1"/>
          <p:cNvSpPr>
            <a:spLocks noGrp="1"/>
          </p:cNvSpPr>
          <p:nvPr>
            <p:ph type="title"/>
          </p:nvPr>
        </p:nvSpPr>
        <p:spPr>
          <a:xfrm>
            <a:off x="582080" y="576305"/>
            <a:ext cx="11113031" cy="708944"/>
          </a:xfrm>
        </p:spPr>
        <p:txBody>
          <a:bodyPr/>
          <a:lstStyle>
            <a:lvl1pPr>
              <a:defRPr sz="3000" b="0" cap="all" spc="110" baseline="0">
                <a:solidFill>
                  <a:srgbClr val="4E2A84"/>
                </a:solidFill>
              </a:defRPr>
            </a:lvl1pPr>
          </a:lstStyle>
          <a:p>
            <a:r>
              <a:rPr lang="en-US" dirty="0"/>
              <a:t>Click to edit Master title style</a:t>
            </a:r>
          </a:p>
        </p:txBody>
      </p:sp>
      <p:sp>
        <p:nvSpPr>
          <p:cNvPr id="3" name="Content Placeholder 2"/>
          <p:cNvSpPr>
            <a:spLocks noGrp="1"/>
          </p:cNvSpPr>
          <p:nvPr>
            <p:ph idx="1"/>
          </p:nvPr>
        </p:nvSpPr>
        <p:spPr>
          <a:xfrm>
            <a:off x="582081" y="1948069"/>
            <a:ext cx="11113030" cy="4175502"/>
          </a:xfrm>
        </p:spPr>
        <p:txBody>
          <a:bodyPr/>
          <a:lstStyle>
            <a:lvl1pPr>
              <a:spcBef>
                <a:spcPts val="3200"/>
              </a:spcBef>
              <a:defRPr sz="2000" b="0"/>
            </a:lvl1pPr>
            <a:lvl2pPr>
              <a:spcBef>
                <a:spcPts val="1800"/>
              </a:spcBef>
              <a:defRPr sz="2000"/>
            </a:lvl2pPr>
            <a:lvl3pPr>
              <a:spcBef>
                <a:spcPts val="900"/>
              </a:spcBef>
              <a:defRPr sz="2000"/>
            </a:lvl3pPr>
            <a:lvl4pPr>
              <a:spcBef>
                <a:spcPts val="900"/>
              </a:spcBef>
              <a:defRPr sz="2000"/>
            </a:lvl4pPr>
            <a:lvl5pPr>
              <a:spcBef>
                <a:spcPts val="900"/>
              </a:spcBef>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7"/>
          <p:cNvSpPr>
            <a:spLocks noGrp="1"/>
          </p:cNvSpPr>
          <p:nvPr>
            <p:ph type="body" sz="quarter" idx="13" hasCustomPrompt="1"/>
          </p:nvPr>
        </p:nvSpPr>
        <p:spPr>
          <a:xfrm>
            <a:off x="582080" y="1285248"/>
            <a:ext cx="11113031" cy="314649"/>
          </a:xfrm>
        </p:spPr>
        <p:txBody>
          <a:bodyPr/>
          <a:lstStyle>
            <a:lvl1pPr>
              <a:defRPr sz="1400" b="0" cap="all" baseline="0"/>
            </a:lvl1pPr>
          </a:lstStyle>
          <a:p>
            <a:pPr lvl="0"/>
            <a:r>
              <a:rPr lang="en-US" dirty="0"/>
              <a:t>Subtitle here if you need it</a:t>
            </a:r>
          </a:p>
        </p:txBody>
      </p:sp>
      <p:sp>
        <p:nvSpPr>
          <p:cNvPr id="12" name="Freeform 11"/>
          <p:cNvSpPr/>
          <p:nvPr userDrawn="1"/>
        </p:nvSpPr>
        <p:spPr>
          <a:xfrm>
            <a:off x="1" y="6596348"/>
            <a:ext cx="2496065" cy="261653"/>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a:p>
        </p:txBody>
      </p:sp>
      <p:pic>
        <p:nvPicPr>
          <p:cNvPr id="13" name="Picture 12">
            <a:extLst>
              <a:ext uri="{FF2B5EF4-FFF2-40B4-BE49-F238E27FC236}">
                <a16:creationId xmlns:a16="http://schemas.microsoft.com/office/drawing/2014/main" id="{DC6C6F0D-DE9D-1E4D-9499-3D9FB5FDA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081" y="6671915"/>
            <a:ext cx="1243884" cy="128016"/>
          </a:xfrm>
          <a:prstGeom prst="rect">
            <a:avLst/>
          </a:prstGeom>
        </p:spPr>
      </p:pic>
      <p:sp>
        <p:nvSpPr>
          <p:cNvPr id="14" name="Date Placeholder 3"/>
          <p:cNvSpPr>
            <a:spLocks noGrp="1"/>
          </p:cNvSpPr>
          <p:nvPr>
            <p:ph type="dt" sz="half" idx="10"/>
          </p:nvPr>
        </p:nvSpPr>
        <p:spPr>
          <a:xfrm>
            <a:off x="11074627" y="6596344"/>
            <a:ext cx="620485" cy="261656"/>
          </a:xfrm>
        </p:spPr>
        <p:txBody>
          <a:bodyPr/>
          <a:lstStyle>
            <a:lvl1pPr algn="r">
              <a:defRPr>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22" name="Footer Placeholder 4"/>
          <p:cNvSpPr>
            <a:spLocks noGrp="1"/>
          </p:cNvSpPr>
          <p:nvPr>
            <p:ph type="ftr" sz="quarter" idx="11"/>
          </p:nvPr>
        </p:nvSpPr>
        <p:spPr>
          <a:xfrm>
            <a:off x="3119664" y="6596345"/>
            <a:ext cx="7640865" cy="261655"/>
          </a:xfrm>
        </p:spPr>
        <p:txBody>
          <a:bodyPr/>
          <a:lstStyle>
            <a:lvl1pPr>
              <a:defRPr>
                <a:solidFill>
                  <a:schemeClr val="tx1">
                    <a:lumMod val="75000"/>
                    <a:lumOff val="25000"/>
                  </a:schemeClr>
                </a:solidFill>
              </a:defRPr>
            </a:lvl1pPr>
          </a:lstStyle>
          <a:p>
            <a:endParaRPr lang="en-US" dirty="0"/>
          </a:p>
        </p:txBody>
      </p:sp>
      <p:sp>
        <p:nvSpPr>
          <p:cNvPr id="23"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B">
    <p:spTree>
      <p:nvGrpSpPr>
        <p:cNvPr id="1" name=""/>
        <p:cNvGrpSpPr/>
        <p:nvPr/>
      </p:nvGrpSpPr>
      <p:grpSpPr>
        <a:xfrm>
          <a:off x="0" y="0"/>
          <a:ext cx="0" cy="0"/>
          <a:chOff x="0" y="0"/>
          <a:chExt cx="0" cy="0"/>
        </a:xfrm>
      </p:grpSpPr>
      <p:sp>
        <p:nvSpPr>
          <p:cNvPr id="2" name="Title 1"/>
          <p:cNvSpPr>
            <a:spLocks noGrp="1"/>
          </p:cNvSpPr>
          <p:nvPr>
            <p:ph type="title"/>
          </p:nvPr>
        </p:nvSpPr>
        <p:spPr>
          <a:xfrm>
            <a:off x="582080" y="576305"/>
            <a:ext cx="11113032" cy="537165"/>
          </a:xfrm>
        </p:spPr>
        <p:txBody>
          <a:bodyPr/>
          <a:lstStyle>
            <a:lvl1pPr>
              <a:defRPr sz="3000" b="0" cap="all" spc="110" baseline="0">
                <a:solidFill>
                  <a:srgbClr val="4E2A84"/>
                </a:solidFill>
              </a:defRPr>
            </a:lvl1pPr>
          </a:lstStyle>
          <a:p>
            <a:r>
              <a:rPr lang="en-US" dirty="0"/>
              <a:t>Click to edit Master title style</a:t>
            </a:r>
          </a:p>
        </p:txBody>
      </p:sp>
      <p:sp>
        <p:nvSpPr>
          <p:cNvPr id="3" name="Content Placeholder 2"/>
          <p:cNvSpPr>
            <a:spLocks noGrp="1"/>
          </p:cNvSpPr>
          <p:nvPr>
            <p:ph idx="1"/>
          </p:nvPr>
        </p:nvSpPr>
        <p:spPr>
          <a:xfrm>
            <a:off x="582080" y="1948069"/>
            <a:ext cx="11113031" cy="4175501"/>
          </a:xfrm>
        </p:spPr>
        <p:txBody>
          <a:bodyPr/>
          <a:lstStyle>
            <a:lvl1pPr>
              <a:spcBef>
                <a:spcPts val="3200"/>
              </a:spcBef>
              <a:defRPr sz="2000" b="0"/>
            </a:lvl1pPr>
            <a:lvl2pPr>
              <a:spcBef>
                <a:spcPts val="1800"/>
              </a:spcBef>
              <a:defRPr sz="2000"/>
            </a:lvl2pPr>
            <a:lvl3pPr>
              <a:spcBef>
                <a:spcPts val="900"/>
              </a:spcBef>
              <a:defRPr sz="2000"/>
            </a:lvl3pPr>
            <a:lvl4pPr>
              <a:spcBef>
                <a:spcPts val="900"/>
              </a:spcBef>
              <a:defRPr sz="2000"/>
            </a:lvl4pPr>
            <a:lvl5pPr>
              <a:spcBef>
                <a:spcPts val="900"/>
              </a:spcBef>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7"/>
          <p:cNvSpPr>
            <a:spLocks noGrp="1"/>
          </p:cNvSpPr>
          <p:nvPr>
            <p:ph type="body" sz="quarter" idx="13" hasCustomPrompt="1"/>
          </p:nvPr>
        </p:nvSpPr>
        <p:spPr>
          <a:xfrm>
            <a:off x="582080" y="1113470"/>
            <a:ext cx="11113032" cy="286768"/>
          </a:xfrm>
        </p:spPr>
        <p:txBody>
          <a:bodyPr/>
          <a:lstStyle>
            <a:lvl1pPr>
              <a:defRPr sz="1400" b="0" cap="all" baseline="0"/>
            </a:lvl1pPr>
          </a:lstStyle>
          <a:p>
            <a:pPr lvl="0"/>
            <a:r>
              <a:rPr lang="en-US" dirty="0"/>
              <a:t>Subtitle here if you need it</a:t>
            </a:r>
          </a:p>
        </p:txBody>
      </p:sp>
      <p:sp>
        <p:nvSpPr>
          <p:cNvPr id="10" name="Freeform 9"/>
          <p:cNvSpPr/>
          <p:nvPr userDrawn="1"/>
        </p:nvSpPr>
        <p:spPr>
          <a:xfrm>
            <a:off x="1" y="6596348"/>
            <a:ext cx="2496065" cy="261653"/>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a:p>
        </p:txBody>
      </p:sp>
      <p:pic>
        <p:nvPicPr>
          <p:cNvPr id="11" name="Picture 10">
            <a:extLst>
              <a:ext uri="{FF2B5EF4-FFF2-40B4-BE49-F238E27FC236}">
                <a16:creationId xmlns:a16="http://schemas.microsoft.com/office/drawing/2014/main" id="{DC6C6F0D-DE9D-1E4D-9499-3D9FB5FDA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081" y="6671915"/>
            <a:ext cx="1243884" cy="128016"/>
          </a:xfrm>
          <a:prstGeom prst="rect">
            <a:avLst/>
          </a:prstGeom>
        </p:spPr>
      </p:pic>
      <p:sp>
        <p:nvSpPr>
          <p:cNvPr id="13" name="Date Placeholder 3"/>
          <p:cNvSpPr>
            <a:spLocks noGrp="1"/>
          </p:cNvSpPr>
          <p:nvPr>
            <p:ph type="dt" sz="half" idx="10"/>
          </p:nvPr>
        </p:nvSpPr>
        <p:spPr>
          <a:xfrm>
            <a:off x="11074627" y="6596344"/>
            <a:ext cx="620485" cy="261656"/>
          </a:xfrm>
        </p:spPr>
        <p:txBody>
          <a:bodyPr/>
          <a:lstStyle>
            <a:lvl1pPr algn="r">
              <a:defRPr>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16" name="Footer Placeholder 4"/>
          <p:cNvSpPr>
            <a:spLocks noGrp="1"/>
          </p:cNvSpPr>
          <p:nvPr>
            <p:ph type="ftr" sz="quarter" idx="11"/>
          </p:nvPr>
        </p:nvSpPr>
        <p:spPr>
          <a:xfrm>
            <a:off x="3119664" y="6596345"/>
            <a:ext cx="7640865" cy="261655"/>
          </a:xfrm>
        </p:spPr>
        <p:txBody>
          <a:bodyPr/>
          <a:lstStyle>
            <a:lvl1pPr>
              <a:defRPr>
                <a:solidFill>
                  <a:schemeClr val="tx1">
                    <a:lumMod val="75000"/>
                    <a:lumOff val="25000"/>
                  </a:schemeClr>
                </a:solidFill>
              </a:defRPr>
            </a:lvl1pPr>
          </a:lstStyle>
          <a:p>
            <a:endParaRPr lang="en-US" dirty="0"/>
          </a:p>
        </p:txBody>
      </p:sp>
      <p:sp>
        <p:nvSpPr>
          <p:cNvPr id="20"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B.1">
    <p:spTree>
      <p:nvGrpSpPr>
        <p:cNvPr id="1" name=""/>
        <p:cNvGrpSpPr/>
        <p:nvPr/>
      </p:nvGrpSpPr>
      <p:grpSpPr>
        <a:xfrm>
          <a:off x="0" y="0"/>
          <a:ext cx="0" cy="0"/>
          <a:chOff x="0" y="0"/>
          <a:chExt cx="0" cy="0"/>
        </a:xfrm>
      </p:grpSpPr>
      <p:sp>
        <p:nvSpPr>
          <p:cNvPr id="2" name="Title 1"/>
          <p:cNvSpPr>
            <a:spLocks noGrp="1"/>
          </p:cNvSpPr>
          <p:nvPr>
            <p:ph type="title"/>
          </p:nvPr>
        </p:nvSpPr>
        <p:spPr>
          <a:xfrm>
            <a:off x="582081" y="576305"/>
            <a:ext cx="11113030" cy="708944"/>
          </a:xfrm>
        </p:spPr>
        <p:txBody>
          <a:bodyPr/>
          <a:lstStyle>
            <a:lvl1pPr>
              <a:defRPr sz="3000" b="0" cap="all" spc="110" baseline="0">
                <a:solidFill>
                  <a:srgbClr val="4E2A84"/>
                </a:solidFill>
              </a:defRPr>
            </a:lvl1pPr>
          </a:lstStyle>
          <a:p>
            <a:r>
              <a:rPr lang="en-US" dirty="0"/>
              <a:t>Click to edit Master title style</a:t>
            </a:r>
          </a:p>
        </p:txBody>
      </p:sp>
      <p:sp>
        <p:nvSpPr>
          <p:cNvPr id="3" name="Content Placeholder 2"/>
          <p:cNvSpPr>
            <a:spLocks noGrp="1"/>
          </p:cNvSpPr>
          <p:nvPr>
            <p:ph idx="1"/>
          </p:nvPr>
        </p:nvSpPr>
        <p:spPr>
          <a:xfrm>
            <a:off x="582081" y="1948069"/>
            <a:ext cx="11113030" cy="4175502"/>
          </a:xfrm>
        </p:spPr>
        <p:txBody>
          <a:bodyPr/>
          <a:lstStyle>
            <a:lvl1pPr>
              <a:spcBef>
                <a:spcPts val="3200"/>
              </a:spcBef>
              <a:defRPr sz="2000" b="0"/>
            </a:lvl1pPr>
            <a:lvl2pPr>
              <a:spcBef>
                <a:spcPts val="1800"/>
              </a:spcBef>
              <a:defRPr sz="2000"/>
            </a:lvl2pPr>
            <a:lvl3pPr>
              <a:spcBef>
                <a:spcPts val="900"/>
              </a:spcBef>
              <a:defRPr sz="2000"/>
            </a:lvl3pPr>
            <a:lvl4pPr>
              <a:spcBef>
                <a:spcPts val="900"/>
              </a:spcBef>
              <a:defRPr sz="2000"/>
            </a:lvl4pPr>
            <a:lvl5pPr>
              <a:spcBef>
                <a:spcPts val="900"/>
              </a:spcBef>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7"/>
          <p:cNvSpPr>
            <a:spLocks noGrp="1"/>
          </p:cNvSpPr>
          <p:nvPr>
            <p:ph type="body" sz="quarter" idx="13" hasCustomPrompt="1"/>
          </p:nvPr>
        </p:nvSpPr>
        <p:spPr>
          <a:xfrm>
            <a:off x="582081" y="1285249"/>
            <a:ext cx="11113030" cy="268129"/>
          </a:xfrm>
        </p:spPr>
        <p:txBody>
          <a:bodyPr/>
          <a:lstStyle>
            <a:lvl1pPr>
              <a:defRPr sz="1400" b="0" cap="all" baseline="0"/>
            </a:lvl1pPr>
          </a:lstStyle>
          <a:p>
            <a:pPr lvl="0"/>
            <a:r>
              <a:rPr lang="en-US" dirty="0"/>
              <a:t>Subtitle here if you need it</a:t>
            </a:r>
          </a:p>
        </p:txBody>
      </p:sp>
      <p:sp>
        <p:nvSpPr>
          <p:cNvPr id="10" name="Freeform 9"/>
          <p:cNvSpPr/>
          <p:nvPr userDrawn="1"/>
        </p:nvSpPr>
        <p:spPr>
          <a:xfrm>
            <a:off x="1" y="6596348"/>
            <a:ext cx="2496065" cy="261653"/>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a:p>
        </p:txBody>
      </p:sp>
      <p:pic>
        <p:nvPicPr>
          <p:cNvPr id="11" name="Picture 10">
            <a:extLst>
              <a:ext uri="{FF2B5EF4-FFF2-40B4-BE49-F238E27FC236}">
                <a16:creationId xmlns:a16="http://schemas.microsoft.com/office/drawing/2014/main" id="{DC6C6F0D-DE9D-1E4D-9499-3D9FB5FDA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081" y="6671915"/>
            <a:ext cx="1243884" cy="128016"/>
          </a:xfrm>
          <a:prstGeom prst="rect">
            <a:avLst/>
          </a:prstGeom>
        </p:spPr>
      </p:pic>
      <p:sp>
        <p:nvSpPr>
          <p:cNvPr id="13" name="Date Placeholder 3"/>
          <p:cNvSpPr>
            <a:spLocks noGrp="1"/>
          </p:cNvSpPr>
          <p:nvPr>
            <p:ph type="dt" sz="half" idx="10"/>
          </p:nvPr>
        </p:nvSpPr>
        <p:spPr>
          <a:xfrm>
            <a:off x="11074627" y="6596344"/>
            <a:ext cx="620485" cy="261656"/>
          </a:xfrm>
        </p:spPr>
        <p:txBody>
          <a:bodyPr/>
          <a:lstStyle>
            <a:lvl1pPr algn="r">
              <a:defRPr>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16" name="Footer Placeholder 4"/>
          <p:cNvSpPr>
            <a:spLocks noGrp="1"/>
          </p:cNvSpPr>
          <p:nvPr>
            <p:ph type="ftr" sz="quarter" idx="11"/>
          </p:nvPr>
        </p:nvSpPr>
        <p:spPr>
          <a:xfrm>
            <a:off x="3119664" y="6596345"/>
            <a:ext cx="7640865" cy="261655"/>
          </a:xfrm>
        </p:spPr>
        <p:txBody>
          <a:bodyPr/>
          <a:lstStyle>
            <a:lvl1pPr>
              <a:defRPr>
                <a:solidFill>
                  <a:schemeClr val="tx1">
                    <a:lumMod val="75000"/>
                    <a:lumOff val="25000"/>
                  </a:schemeClr>
                </a:solidFill>
              </a:defRPr>
            </a:lvl1pPr>
          </a:lstStyle>
          <a:p>
            <a:endParaRPr lang="en-US" dirty="0"/>
          </a:p>
        </p:txBody>
      </p:sp>
      <p:sp>
        <p:nvSpPr>
          <p:cNvPr id="20"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A">
    <p:spTree>
      <p:nvGrpSpPr>
        <p:cNvPr id="1" name=""/>
        <p:cNvGrpSpPr/>
        <p:nvPr/>
      </p:nvGrpSpPr>
      <p:grpSpPr>
        <a:xfrm>
          <a:off x="0" y="0"/>
          <a:ext cx="0" cy="0"/>
          <a:chOff x="0" y="0"/>
          <a:chExt cx="0" cy="0"/>
        </a:xfrm>
      </p:grpSpPr>
      <p:sp>
        <p:nvSpPr>
          <p:cNvPr id="19" name="Freeform 18"/>
          <p:cNvSpPr/>
          <p:nvPr userDrawn="1"/>
        </p:nvSpPr>
        <p:spPr>
          <a:xfrm>
            <a:off x="1" y="6596348"/>
            <a:ext cx="2496065" cy="261653"/>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a:p>
        </p:txBody>
      </p:sp>
      <p:pic>
        <p:nvPicPr>
          <p:cNvPr id="17" name="Picture 16">
            <a:extLst>
              <a:ext uri="{FF2B5EF4-FFF2-40B4-BE49-F238E27FC236}">
                <a16:creationId xmlns:a16="http://schemas.microsoft.com/office/drawing/2014/main" id="{DC6C6F0D-DE9D-1E4D-9499-3D9FB5FDA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081" y="6671915"/>
            <a:ext cx="1243884" cy="128016"/>
          </a:xfrm>
          <a:prstGeom prst="rect">
            <a:avLst/>
          </a:prstGeom>
        </p:spPr>
      </p:pic>
      <p:sp>
        <p:nvSpPr>
          <p:cNvPr id="16" name="Rectangle 15"/>
          <p:cNvSpPr/>
          <p:nvPr userDrawn="1"/>
        </p:nvSpPr>
        <p:spPr>
          <a:xfrm flipV="1">
            <a:off x="0" y="261656"/>
            <a:ext cx="12192000" cy="6334689"/>
          </a:xfrm>
          <a:prstGeom prst="rect">
            <a:avLst/>
          </a:prstGeom>
          <a:solidFill>
            <a:srgbClr val="4E2A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Bef>
                <a:spcPts val="900"/>
              </a:spcBef>
            </a:pPr>
            <a:endParaRPr lang="en-US" sz="2000" b="1" dirty="0"/>
          </a:p>
        </p:txBody>
      </p:sp>
      <p:sp>
        <p:nvSpPr>
          <p:cNvPr id="2" name="Title 1"/>
          <p:cNvSpPr>
            <a:spLocks noGrp="1"/>
          </p:cNvSpPr>
          <p:nvPr>
            <p:ph type="title"/>
          </p:nvPr>
        </p:nvSpPr>
        <p:spPr>
          <a:xfrm>
            <a:off x="582081" y="576304"/>
            <a:ext cx="11113030" cy="426843"/>
          </a:xfrm>
        </p:spPr>
        <p:txBody>
          <a:bodyPr/>
          <a:lstStyle>
            <a:lvl1pPr>
              <a:defRPr sz="3000" b="0" cap="all" spc="110" baseline="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582081" y="1948069"/>
            <a:ext cx="11113030" cy="4175501"/>
          </a:xfrm>
        </p:spPr>
        <p:txBody>
          <a:bodyPr/>
          <a:lstStyle>
            <a:lvl1pPr>
              <a:spcBef>
                <a:spcPts val="3200"/>
              </a:spcBef>
              <a:defRPr sz="2000" b="0">
                <a:solidFill>
                  <a:schemeClr val="bg1"/>
                </a:solidFill>
              </a:defRPr>
            </a:lvl1pPr>
            <a:lvl2pPr>
              <a:spcBef>
                <a:spcPts val="1800"/>
              </a:spcBef>
              <a:defRPr sz="2000">
                <a:solidFill>
                  <a:schemeClr val="bg1"/>
                </a:solidFill>
              </a:defRPr>
            </a:lvl2pPr>
            <a:lvl3pPr>
              <a:spcBef>
                <a:spcPts val="900"/>
              </a:spcBef>
              <a:defRPr sz="2000">
                <a:solidFill>
                  <a:schemeClr val="bg1"/>
                </a:solidFill>
              </a:defRPr>
            </a:lvl3pPr>
            <a:lvl4pPr>
              <a:spcBef>
                <a:spcPts val="900"/>
              </a:spcBef>
              <a:defRPr sz="2000">
                <a:solidFill>
                  <a:schemeClr val="bg1"/>
                </a:solidFill>
              </a:defRPr>
            </a:lvl4pPr>
            <a:lvl5pPr>
              <a:spcBef>
                <a:spcPts val="900"/>
              </a:spcBef>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1074627" y="6596344"/>
            <a:ext cx="620485" cy="261656"/>
          </a:xfrm>
        </p:spPr>
        <p:txBody>
          <a:bodyPr/>
          <a:lstStyle>
            <a:lvl1pPr algn="r">
              <a:defRPr>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5" name="Footer Placeholder 4"/>
          <p:cNvSpPr>
            <a:spLocks noGrp="1"/>
          </p:cNvSpPr>
          <p:nvPr>
            <p:ph type="ftr" sz="quarter" idx="11"/>
          </p:nvPr>
        </p:nvSpPr>
        <p:spPr>
          <a:xfrm>
            <a:off x="3119664" y="6596345"/>
            <a:ext cx="7640865" cy="261655"/>
          </a:xfrm>
        </p:spPr>
        <p:txBody>
          <a:bodyPr/>
          <a:lstStyle>
            <a:lvl1pPr>
              <a:defRPr>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
        <p:nvSpPr>
          <p:cNvPr id="18" name="Text Placeholder 7"/>
          <p:cNvSpPr>
            <a:spLocks noGrp="1"/>
          </p:cNvSpPr>
          <p:nvPr>
            <p:ph type="body" sz="quarter" idx="13" hasCustomPrompt="1"/>
          </p:nvPr>
        </p:nvSpPr>
        <p:spPr>
          <a:xfrm>
            <a:off x="582081" y="1061218"/>
            <a:ext cx="11113030" cy="314796"/>
          </a:xfrm>
        </p:spPr>
        <p:txBody>
          <a:bodyPr/>
          <a:lstStyle>
            <a:lvl1pPr>
              <a:defRPr sz="1400" b="0" cap="all" baseline="0">
                <a:solidFill>
                  <a:schemeClr val="bg1"/>
                </a:solidFill>
              </a:defRPr>
            </a:lvl1pPr>
          </a:lstStyle>
          <a:p>
            <a:pPr lvl="0"/>
            <a:r>
              <a:rPr lang="en-US" dirty="0"/>
              <a:t>Subtitle here if you need it</a:t>
            </a:r>
          </a:p>
        </p:txBody>
      </p:sp>
    </p:spTree>
    <p:extLst>
      <p:ext uri="{BB962C8B-B14F-4D97-AF65-F5344CB8AC3E}">
        <p14:creationId xmlns:p14="http://schemas.microsoft.com/office/powerpoint/2010/main" val="2071170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A.1">
    <p:spTree>
      <p:nvGrpSpPr>
        <p:cNvPr id="1" name=""/>
        <p:cNvGrpSpPr/>
        <p:nvPr/>
      </p:nvGrpSpPr>
      <p:grpSpPr>
        <a:xfrm>
          <a:off x="0" y="0"/>
          <a:ext cx="0" cy="0"/>
          <a:chOff x="0" y="0"/>
          <a:chExt cx="0" cy="0"/>
        </a:xfrm>
      </p:grpSpPr>
      <p:sp>
        <p:nvSpPr>
          <p:cNvPr id="11" name="Rectangle 10"/>
          <p:cNvSpPr/>
          <p:nvPr userDrawn="1"/>
        </p:nvSpPr>
        <p:spPr>
          <a:xfrm flipV="1">
            <a:off x="0" y="261656"/>
            <a:ext cx="12192000" cy="6334689"/>
          </a:xfrm>
          <a:prstGeom prst="rect">
            <a:avLst/>
          </a:prstGeom>
          <a:solidFill>
            <a:srgbClr val="4E2A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Bef>
                <a:spcPts val="900"/>
              </a:spcBef>
            </a:pPr>
            <a:endParaRPr lang="en-US" sz="2000" b="1"/>
          </a:p>
        </p:txBody>
      </p:sp>
      <p:sp>
        <p:nvSpPr>
          <p:cNvPr id="2" name="Title 1"/>
          <p:cNvSpPr>
            <a:spLocks noGrp="1"/>
          </p:cNvSpPr>
          <p:nvPr>
            <p:ph type="title"/>
          </p:nvPr>
        </p:nvSpPr>
        <p:spPr>
          <a:xfrm>
            <a:off x="582080" y="576305"/>
            <a:ext cx="11113031" cy="708944"/>
          </a:xfrm>
        </p:spPr>
        <p:txBody>
          <a:bodyPr/>
          <a:lstStyle>
            <a:lvl1pPr>
              <a:defRPr sz="3000" b="0" cap="all" spc="110" baseline="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582081" y="1948069"/>
            <a:ext cx="11113030" cy="4175502"/>
          </a:xfrm>
        </p:spPr>
        <p:txBody>
          <a:bodyPr/>
          <a:lstStyle>
            <a:lvl1pPr>
              <a:spcBef>
                <a:spcPts val="3200"/>
              </a:spcBef>
              <a:defRPr sz="2000" b="0">
                <a:solidFill>
                  <a:schemeClr val="bg1"/>
                </a:solidFill>
              </a:defRPr>
            </a:lvl1pPr>
            <a:lvl2pPr>
              <a:spcBef>
                <a:spcPts val="1800"/>
              </a:spcBef>
              <a:defRPr sz="2000">
                <a:solidFill>
                  <a:schemeClr val="bg1"/>
                </a:solidFill>
              </a:defRPr>
            </a:lvl2pPr>
            <a:lvl3pPr>
              <a:spcBef>
                <a:spcPts val="900"/>
              </a:spcBef>
              <a:defRPr sz="2000">
                <a:solidFill>
                  <a:schemeClr val="bg1"/>
                </a:solidFill>
              </a:defRPr>
            </a:lvl3pPr>
            <a:lvl4pPr>
              <a:spcBef>
                <a:spcPts val="900"/>
              </a:spcBef>
              <a:defRPr sz="2000">
                <a:solidFill>
                  <a:schemeClr val="bg1"/>
                </a:solidFill>
              </a:defRPr>
            </a:lvl4pPr>
            <a:lvl5pPr>
              <a:spcBef>
                <a:spcPts val="900"/>
              </a:spcBef>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7"/>
          <p:cNvSpPr>
            <a:spLocks noGrp="1"/>
          </p:cNvSpPr>
          <p:nvPr>
            <p:ph type="body" sz="quarter" idx="13" hasCustomPrompt="1"/>
          </p:nvPr>
        </p:nvSpPr>
        <p:spPr>
          <a:xfrm>
            <a:off x="582080" y="1285248"/>
            <a:ext cx="11113031" cy="314649"/>
          </a:xfrm>
        </p:spPr>
        <p:txBody>
          <a:bodyPr/>
          <a:lstStyle>
            <a:lvl1pPr>
              <a:defRPr sz="1400" b="0" cap="all" baseline="0">
                <a:solidFill>
                  <a:schemeClr val="bg1"/>
                </a:solidFill>
              </a:defRPr>
            </a:lvl1pPr>
          </a:lstStyle>
          <a:p>
            <a:pPr lvl="0"/>
            <a:r>
              <a:rPr lang="en-US" dirty="0"/>
              <a:t>Subtitle here if you need it</a:t>
            </a:r>
          </a:p>
        </p:txBody>
      </p:sp>
      <p:sp>
        <p:nvSpPr>
          <p:cNvPr id="12" name="Freeform 11"/>
          <p:cNvSpPr/>
          <p:nvPr userDrawn="1"/>
        </p:nvSpPr>
        <p:spPr>
          <a:xfrm>
            <a:off x="1" y="6596348"/>
            <a:ext cx="2496065" cy="261653"/>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a:p>
        </p:txBody>
      </p:sp>
      <p:pic>
        <p:nvPicPr>
          <p:cNvPr id="13" name="Picture 12">
            <a:extLst>
              <a:ext uri="{FF2B5EF4-FFF2-40B4-BE49-F238E27FC236}">
                <a16:creationId xmlns:a16="http://schemas.microsoft.com/office/drawing/2014/main" id="{DC6C6F0D-DE9D-1E4D-9499-3D9FB5FDA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081" y="6671915"/>
            <a:ext cx="1243884" cy="128016"/>
          </a:xfrm>
          <a:prstGeom prst="rect">
            <a:avLst/>
          </a:prstGeom>
        </p:spPr>
      </p:pic>
      <p:sp>
        <p:nvSpPr>
          <p:cNvPr id="14" name="Date Placeholder 3"/>
          <p:cNvSpPr>
            <a:spLocks noGrp="1"/>
          </p:cNvSpPr>
          <p:nvPr>
            <p:ph type="dt" sz="half" idx="10"/>
          </p:nvPr>
        </p:nvSpPr>
        <p:spPr>
          <a:xfrm>
            <a:off x="11074627" y="6596344"/>
            <a:ext cx="620485" cy="261656"/>
          </a:xfrm>
        </p:spPr>
        <p:txBody>
          <a:bodyPr/>
          <a:lstStyle>
            <a:lvl1pPr algn="r">
              <a:defRPr>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22" name="Footer Placeholder 4"/>
          <p:cNvSpPr>
            <a:spLocks noGrp="1"/>
          </p:cNvSpPr>
          <p:nvPr>
            <p:ph type="ftr" sz="quarter" idx="11"/>
          </p:nvPr>
        </p:nvSpPr>
        <p:spPr>
          <a:xfrm>
            <a:off x="3119664" y="6596345"/>
            <a:ext cx="7640865" cy="261655"/>
          </a:xfrm>
        </p:spPr>
        <p:txBody>
          <a:bodyPr/>
          <a:lstStyle>
            <a:lvl1pPr>
              <a:defRPr>
                <a:solidFill>
                  <a:schemeClr val="tx1">
                    <a:lumMod val="75000"/>
                    <a:lumOff val="25000"/>
                  </a:schemeClr>
                </a:solidFill>
              </a:defRPr>
            </a:lvl1pPr>
          </a:lstStyle>
          <a:p>
            <a:endParaRPr lang="en-US" dirty="0"/>
          </a:p>
        </p:txBody>
      </p:sp>
      <p:sp>
        <p:nvSpPr>
          <p:cNvPr id="23"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Tree>
    <p:extLst>
      <p:ext uri="{BB962C8B-B14F-4D97-AF65-F5344CB8AC3E}">
        <p14:creationId xmlns:p14="http://schemas.microsoft.com/office/powerpoint/2010/main" val="218909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C ">
    <p:spTree>
      <p:nvGrpSpPr>
        <p:cNvPr id="1" name=""/>
        <p:cNvGrpSpPr/>
        <p:nvPr/>
      </p:nvGrpSpPr>
      <p:grpSpPr>
        <a:xfrm>
          <a:off x="0" y="0"/>
          <a:ext cx="0" cy="0"/>
          <a:chOff x="0" y="0"/>
          <a:chExt cx="0" cy="0"/>
        </a:xfrm>
      </p:grpSpPr>
      <p:sp>
        <p:nvSpPr>
          <p:cNvPr id="8" name="Picture Placeholder 7"/>
          <p:cNvSpPr>
            <a:spLocks noGrp="1"/>
          </p:cNvSpPr>
          <p:nvPr>
            <p:ph type="pic" sz="quarter" idx="14" hasCustomPrompt="1"/>
          </p:nvPr>
        </p:nvSpPr>
        <p:spPr>
          <a:xfrm>
            <a:off x="0" y="261655"/>
            <a:ext cx="12192000" cy="6334687"/>
          </a:xfrm>
          <a:solidFill>
            <a:schemeClr val="tx1">
              <a:lumMod val="50000"/>
              <a:lumOff val="50000"/>
            </a:schemeClr>
          </a:solidFill>
        </p:spPr>
        <p:txBody>
          <a:bodyPr tIns="45720" rIns="91440"/>
          <a:lstStyle>
            <a:lvl1pPr algn="r">
              <a:defRPr sz="1000" baseline="0">
                <a:solidFill>
                  <a:schemeClr val="bg1"/>
                </a:solidFill>
              </a:defRPr>
            </a:lvl1pPr>
          </a:lstStyle>
          <a:p>
            <a:r>
              <a:rPr lang="en-US" dirty="0"/>
              <a:t>(DRAG AND DROP PHOTO HERE)</a:t>
            </a:r>
          </a:p>
        </p:txBody>
      </p:sp>
      <p:sp>
        <p:nvSpPr>
          <p:cNvPr id="2" name="Title 1"/>
          <p:cNvSpPr>
            <a:spLocks noGrp="1"/>
          </p:cNvSpPr>
          <p:nvPr>
            <p:ph type="title"/>
          </p:nvPr>
        </p:nvSpPr>
        <p:spPr>
          <a:xfrm>
            <a:off x="582080" y="576304"/>
            <a:ext cx="11113031" cy="505221"/>
          </a:xfrm>
        </p:spPr>
        <p:txBody>
          <a:bodyPr/>
          <a:lstStyle>
            <a:lvl1pPr>
              <a:defRPr sz="3000" b="0" cap="all" spc="110" baseline="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582081" y="1948069"/>
            <a:ext cx="11113030" cy="4175501"/>
          </a:xfrm>
        </p:spPr>
        <p:txBody>
          <a:bodyPr/>
          <a:lstStyle>
            <a:lvl1pPr>
              <a:spcBef>
                <a:spcPts val="3200"/>
              </a:spcBef>
              <a:defRPr sz="2000" b="0">
                <a:solidFill>
                  <a:schemeClr val="bg1"/>
                </a:solidFill>
              </a:defRPr>
            </a:lvl1pPr>
            <a:lvl2pPr>
              <a:spcBef>
                <a:spcPts val="1800"/>
              </a:spcBef>
              <a:defRPr sz="2000">
                <a:solidFill>
                  <a:schemeClr val="bg1"/>
                </a:solidFill>
              </a:defRPr>
            </a:lvl2pPr>
            <a:lvl3pPr>
              <a:spcBef>
                <a:spcPts val="900"/>
              </a:spcBef>
              <a:defRPr sz="2000">
                <a:solidFill>
                  <a:schemeClr val="bg1"/>
                </a:solidFill>
              </a:defRPr>
            </a:lvl3pPr>
            <a:lvl4pPr>
              <a:spcBef>
                <a:spcPts val="900"/>
              </a:spcBef>
              <a:defRPr sz="2000">
                <a:solidFill>
                  <a:schemeClr val="bg1"/>
                </a:solidFill>
              </a:defRPr>
            </a:lvl4pPr>
            <a:lvl5pPr>
              <a:spcBef>
                <a:spcPts val="900"/>
              </a:spcBef>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7"/>
          <p:cNvSpPr>
            <a:spLocks noGrp="1"/>
          </p:cNvSpPr>
          <p:nvPr>
            <p:ph type="body" sz="quarter" idx="13" hasCustomPrompt="1"/>
          </p:nvPr>
        </p:nvSpPr>
        <p:spPr>
          <a:xfrm>
            <a:off x="582081" y="1139595"/>
            <a:ext cx="11113030" cy="256579"/>
          </a:xfrm>
        </p:spPr>
        <p:txBody>
          <a:bodyPr/>
          <a:lstStyle>
            <a:lvl1pPr>
              <a:defRPr sz="1400" b="0" cap="all" baseline="0">
                <a:solidFill>
                  <a:schemeClr val="bg1"/>
                </a:solidFill>
              </a:defRPr>
            </a:lvl1pPr>
          </a:lstStyle>
          <a:p>
            <a:pPr lvl="0"/>
            <a:r>
              <a:rPr lang="en-US" dirty="0"/>
              <a:t>Subtitle here if you need it</a:t>
            </a:r>
          </a:p>
        </p:txBody>
      </p:sp>
      <p:sp>
        <p:nvSpPr>
          <p:cNvPr id="24" name="Freeform 23"/>
          <p:cNvSpPr/>
          <p:nvPr userDrawn="1"/>
        </p:nvSpPr>
        <p:spPr>
          <a:xfrm>
            <a:off x="1" y="6596348"/>
            <a:ext cx="2496065" cy="261653"/>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a:p>
        </p:txBody>
      </p:sp>
      <p:pic>
        <p:nvPicPr>
          <p:cNvPr id="25" name="Picture 24">
            <a:extLst>
              <a:ext uri="{FF2B5EF4-FFF2-40B4-BE49-F238E27FC236}">
                <a16:creationId xmlns:a16="http://schemas.microsoft.com/office/drawing/2014/main" id="{DC6C6F0D-DE9D-1E4D-9499-3D9FB5FDA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081" y="6671915"/>
            <a:ext cx="1243884" cy="128016"/>
          </a:xfrm>
          <a:prstGeom prst="rect">
            <a:avLst/>
          </a:prstGeom>
        </p:spPr>
      </p:pic>
      <p:sp>
        <p:nvSpPr>
          <p:cNvPr id="26" name="Date Placeholder 3"/>
          <p:cNvSpPr>
            <a:spLocks noGrp="1"/>
          </p:cNvSpPr>
          <p:nvPr>
            <p:ph type="dt" sz="half" idx="10"/>
          </p:nvPr>
        </p:nvSpPr>
        <p:spPr>
          <a:xfrm>
            <a:off x="11074627" y="6596344"/>
            <a:ext cx="620485" cy="261656"/>
          </a:xfrm>
        </p:spPr>
        <p:txBody>
          <a:bodyPr/>
          <a:lstStyle>
            <a:lvl1pPr algn="r">
              <a:defRPr>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27" name="Footer Placeholder 4"/>
          <p:cNvSpPr>
            <a:spLocks noGrp="1"/>
          </p:cNvSpPr>
          <p:nvPr>
            <p:ph type="ftr" sz="quarter" idx="11"/>
          </p:nvPr>
        </p:nvSpPr>
        <p:spPr>
          <a:xfrm>
            <a:off x="3119664" y="6596345"/>
            <a:ext cx="7640865" cy="261655"/>
          </a:xfrm>
        </p:spPr>
        <p:txBody>
          <a:bodyPr/>
          <a:lstStyle>
            <a:lvl1pPr>
              <a:defRPr>
                <a:solidFill>
                  <a:schemeClr val="tx1">
                    <a:lumMod val="75000"/>
                    <a:lumOff val="25000"/>
                  </a:schemeClr>
                </a:solidFill>
              </a:defRPr>
            </a:lvl1pPr>
          </a:lstStyle>
          <a:p>
            <a:endParaRPr lang="en-US" dirty="0"/>
          </a:p>
        </p:txBody>
      </p:sp>
      <p:sp>
        <p:nvSpPr>
          <p:cNvPr id="28"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C.1">
    <p:spTree>
      <p:nvGrpSpPr>
        <p:cNvPr id="1" name=""/>
        <p:cNvGrpSpPr/>
        <p:nvPr/>
      </p:nvGrpSpPr>
      <p:grpSpPr>
        <a:xfrm>
          <a:off x="0" y="0"/>
          <a:ext cx="0" cy="0"/>
          <a:chOff x="0" y="0"/>
          <a:chExt cx="0" cy="0"/>
        </a:xfrm>
      </p:grpSpPr>
      <p:sp>
        <p:nvSpPr>
          <p:cNvPr id="13" name="Picture Placeholder 7"/>
          <p:cNvSpPr>
            <a:spLocks noGrp="1"/>
          </p:cNvSpPr>
          <p:nvPr>
            <p:ph type="pic" sz="quarter" idx="14" hasCustomPrompt="1"/>
          </p:nvPr>
        </p:nvSpPr>
        <p:spPr>
          <a:xfrm>
            <a:off x="0" y="261655"/>
            <a:ext cx="12192000" cy="6334687"/>
          </a:xfrm>
          <a:solidFill>
            <a:schemeClr val="tx1">
              <a:lumMod val="50000"/>
              <a:lumOff val="50000"/>
            </a:schemeClr>
          </a:solidFill>
        </p:spPr>
        <p:txBody>
          <a:bodyPr tIns="45720" rIns="91440"/>
          <a:lstStyle>
            <a:lvl1pPr algn="r">
              <a:defRPr sz="1000" baseline="0">
                <a:solidFill>
                  <a:schemeClr val="bg1"/>
                </a:solidFill>
              </a:defRPr>
            </a:lvl1pPr>
          </a:lstStyle>
          <a:p>
            <a:r>
              <a:rPr lang="en-US" dirty="0"/>
              <a:t>(DRAG AND DROP PHOTO HERE)</a:t>
            </a:r>
          </a:p>
        </p:txBody>
      </p:sp>
      <p:sp>
        <p:nvSpPr>
          <p:cNvPr id="2" name="Title 1"/>
          <p:cNvSpPr>
            <a:spLocks noGrp="1"/>
          </p:cNvSpPr>
          <p:nvPr>
            <p:ph type="title"/>
          </p:nvPr>
        </p:nvSpPr>
        <p:spPr>
          <a:xfrm>
            <a:off x="582079" y="576305"/>
            <a:ext cx="11113032" cy="612415"/>
          </a:xfrm>
        </p:spPr>
        <p:txBody>
          <a:bodyPr/>
          <a:lstStyle>
            <a:lvl1pPr>
              <a:defRPr sz="3000" b="0" cap="all" spc="110" baseline="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582080" y="1948069"/>
            <a:ext cx="11113031" cy="4175502"/>
          </a:xfrm>
        </p:spPr>
        <p:txBody>
          <a:bodyPr/>
          <a:lstStyle>
            <a:lvl1pPr>
              <a:spcBef>
                <a:spcPts val="3200"/>
              </a:spcBef>
              <a:defRPr sz="2000" b="0">
                <a:solidFill>
                  <a:schemeClr val="bg1"/>
                </a:solidFill>
              </a:defRPr>
            </a:lvl1pPr>
            <a:lvl2pPr>
              <a:spcBef>
                <a:spcPts val="1800"/>
              </a:spcBef>
              <a:defRPr sz="2000">
                <a:solidFill>
                  <a:schemeClr val="bg1"/>
                </a:solidFill>
              </a:defRPr>
            </a:lvl2pPr>
            <a:lvl3pPr>
              <a:spcBef>
                <a:spcPts val="900"/>
              </a:spcBef>
              <a:defRPr sz="2000">
                <a:solidFill>
                  <a:schemeClr val="bg1"/>
                </a:solidFill>
              </a:defRPr>
            </a:lvl3pPr>
            <a:lvl4pPr>
              <a:spcBef>
                <a:spcPts val="900"/>
              </a:spcBef>
              <a:defRPr sz="2000">
                <a:solidFill>
                  <a:schemeClr val="bg1"/>
                </a:solidFill>
              </a:defRPr>
            </a:lvl4pPr>
            <a:lvl5pPr>
              <a:spcBef>
                <a:spcPts val="900"/>
              </a:spcBef>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7"/>
          <p:cNvSpPr>
            <a:spLocks noGrp="1"/>
          </p:cNvSpPr>
          <p:nvPr>
            <p:ph type="body" sz="quarter" idx="13" hasCustomPrompt="1"/>
          </p:nvPr>
        </p:nvSpPr>
        <p:spPr>
          <a:xfrm>
            <a:off x="582080" y="1285249"/>
            <a:ext cx="11113031" cy="314650"/>
          </a:xfrm>
        </p:spPr>
        <p:txBody>
          <a:bodyPr/>
          <a:lstStyle>
            <a:lvl1pPr>
              <a:defRPr sz="1400" b="0" cap="all" baseline="0">
                <a:solidFill>
                  <a:schemeClr val="bg1"/>
                </a:solidFill>
              </a:defRPr>
            </a:lvl1pPr>
          </a:lstStyle>
          <a:p>
            <a:pPr lvl="0"/>
            <a:r>
              <a:rPr lang="en-US" dirty="0"/>
              <a:t>Subtitle here if you need it</a:t>
            </a:r>
          </a:p>
        </p:txBody>
      </p:sp>
      <p:sp>
        <p:nvSpPr>
          <p:cNvPr id="14" name="Freeform 13"/>
          <p:cNvSpPr/>
          <p:nvPr userDrawn="1"/>
        </p:nvSpPr>
        <p:spPr>
          <a:xfrm>
            <a:off x="1" y="6596348"/>
            <a:ext cx="2496065" cy="261653"/>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a:p>
        </p:txBody>
      </p:sp>
      <p:pic>
        <p:nvPicPr>
          <p:cNvPr id="15" name="Picture 14">
            <a:extLst>
              <a:ext uri="{FF2B5EF4-FFF2-40B4-BE49-F238E27FC236}">
                <a16:creationId xmlns:a16="http://schemas.microsoft.com/office/drawing/2014/main" id="{DC6C6F0D-DE9D-1E4D-9499-3D9FB5FDA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081" y="6671915"/>
            <a:ext cx="1243884" cy="128016"/>
          </a:xfrm>
          <a:prstGeom prst="rect">
            <a:avLst/>
          </a:prstGeom>
        </p:spPr>
      </p:pic>
      <p:sp>
        <p:nvSpPr>
          <p:cNvPr id="16" name="Date Placeholder 3"/>
          <p:cNvSpPr>
            <a:spLocks noGrp="1"/>
          </p:cNvSpPr>
          <p:nvPr>
            <p:ph type="dt" sz="half" idx="10"/>
          </p:nvPr>
        </p:nvSpPr>
        <p:spPr>
          <a:xfrm>
            <a:off x="11074627" y="6596344"/>
            <a:ext cx="620485" cy="261656"/>
          </a:xfrm>
        </p:spPr>
        <p:txBody>
          <a:bodyPr/>
          <a:lstStyle>
            <a:lvl1pPr algn="r">
              <a:defRPr>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23" name="Footer Placeholder 4"/>
          <p:cNvSpPr>
            <a:spLocks noGrp="1"/>
          </p:cNvSpPr>
          <p:nvPr>
            <p:ph type="ftr" sz="quarter" idx="11"/>
          </p:nvPr>
        </p:nvSpPr>
        <p:spPr>
          <a:xfrm>
            <a:off x="3119664" y="6596345"/>
            <a:ext cx="7640865" cy="261655"/>
          </a:xfrm>
        </p:spPr>
        <p:txBody>
          <a:bodyPr/>
          <a:lstStyle>
            <a:lvl1pPr>
              <a:defRPr>
                <a:solidFill>
                  <a:schemeClr val="tx1">
                    <a:lumMod val="75000"/>
                    <a:lumOff val="25000"/>
                  </a:schemeClr>
                </a:solidFill>
              </a:defRPr>
            </a:lvl1pPr>
          </a:lstStyle>
          <a:p>
            <a:endParaRPr lang="en-US" dirty="0"/>
          </a:p>
        </p:txBody>
      </p:sp>
      <p:sp>
        <p:nvSpPr>
          <p:cNvPr id="24"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atment">
    <p:spTree>
      <p:nvGrpSpPr>
        <p:cNvPr id="1" name=""/>
        <p:cNvGrpSpPr/>
        <p:nvPr/>
      </p:nvGrpSpPr>
      <p:grpSpPr>
        <a:xfrm>
          <a:off x="0" y="0"/>
          <a:ext cx="0" cy="0"/>
          <a:chOff x="0" y="0"/>
          <a:chExt cx="0" cy="0"/>
        </a:xfrm>
      </p:grpSpPr>
      <p:sp>
        <p:nvSpPr>
          <p:cNvPr id="10" name="Picture Placeholder 7"/>
          <p:cNvSpPr>
            <a:spLocks noGrp="1"/>
          </p:cNvSpPr>
          <p:nvPr>
            <p:ph type="pic" sz="quarter" idx="14" hasCustomPrompt="1"/>
          </p:nvPr>
        </p:nvSpPr>
        <p:spPr>
          <a:xfrm>
            <a:off x="0" y="261655"/>
            <a:ext cx="12192000" cy="6334687"/>
          </a:xfrm>
          <a:solidFill>
            <a:schemeClr val="tx1">
              <a:lumMod val="50000"/>
              <a:lumOff val="50000"/>
            </a:schemeClr>
          </a:solidFill>
        </p:spPr>
        <p:txBody>
          <a:bodyPr tIns="45720" rIns="91440"/>
          <a:lstStyle>
            <a:lvl1pPr algn="r">
              <a:defRPr sz="1000" baseline="0">
                <a:solidFill>
                  <a:schemeClr val="bg1"/>
                </a:solidFill>
              </a:defRPr>
            </a:lvl1pPr>
          </a:lstStyle>
          <a:p>
            <a:r>
              <a:rPr lang="en-US" dirty="0"/>
              <a:t>(DRAG AND DROP PHOTO HERE)</a:t>
            </a:r>
          </a:p>
        </p:txBody>
      </p:sp>
      <p:sp>
        <p:nvSpPr>
          <p:cNvPr id="3" name="Content Placeholder 2"/>
          <p:cNvSpPr>
            <a:spLocks noGrp="1"/>
          </p:cNvSpPr>
          <p:nvPr>
            <p:ph idx="1"/>
          </p:nvPr>
        </p:nvSpPr>
        <p:spPr>
          <a:xfrm>
            <a:off x="496889" y="1341250"/>
            <a:ext cx="7036676" cy="4175502"/>
          </a:xfrm>
        </p:spPr>
        <p:txBody>
          <a:bodyPr anchor="ctr" anchorCtr="0"/>
          <a:lstStyle>
            <a:lvl1pPr>
              <a:spcBef>
                <a:spcPts val="3200"/>
              </a:spcBef>
              <a:defRPr sz="2000" b="0">
                <a:solidFill>
                  <a:schemeClr val="bg1"/>
                </a:solidFill>
              </a:defRPr>
            </a:lvl1pPr>
            <a:lvl2pPr>
              <a:spcBef>
                <a:spcPts val="1800"/>
              </a:spcBef>
              <a:defRPr sz="2000">
                <a:solidFill>
                  <a:schemeClr val="bg1"/>
                </a:solidFill>
              </a:defRPr>
            </a:lvl2pPr>
            <a:lvl3pPr>
              <a:spcBef>
                <a:spcPts val="900"/>
              </a:spcBef>
              <a:defRPr sz="2000">
                <a:solidFill>
                  <a:schemeClr val="bg1"/>
                </a:solidFill>
              </a:defRPr>
            </a:lvl3pPr>
            <a:lvl4pPr>
              <a:spcBef>
                <a:spcPts val="900"/>
              </a:spcBef>
              <a:defRPr sz="2000">
                <a:solidFill>
                  <a:schemeClr val="bg1"/>
                </a:solidFill>
              </a:defRPr>
            </a:lvl4pPr>
            <a:lvl5pPr>
              <a:spcBef>
                <a:spcPts val="900"/>
              </a:spcBef>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10"/>
          <p:cNvSpPr/>
          <p:nvPr userDrawn="1"/>
        </p:nvSpPr>
        <p:spPr>
          <a:xfrm>
            <a:off x="1" y="6596348"/>
            <a:ext cx="2496065" cy="261653"/>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a:p>
        </p:txBody>
      </p:sp>
      <p:pic>
        <p:nvPicPr>
          <p:cNvPr id="13" name="Picture 12">
            <a:extLst>
              <a:ext uri="{FF2B5EF4-FFF2-40B4-BE49-F238E27FC236}">
                <a16:creationId xmlns:a16="http://schemas.microsoft.com/office/drawing/2014/main" id="{DC6C6F0D-DE9D-1E4D-9499-3D9FB5FDA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081" y="6671915"/>
            <a:ext cx="1243884" cy="128016"/>
          </a:xfrm>
          <a:prstGeom prst="rect">
            <a:avLst/>
          </a:prstGeom>
        </p:spPr>
      </p:pic>
      <p:sp>
        <p:nvSpPr>
          <p:cNvPr id="14" name="Date Placeholder 3"/>
          <p:cNvSpPr>
            <a:spLocks noGrp="1"/>
          </p:cNvSpPr>
          <p:nvPr>
            <p:ph type="dt" sz="half" idx="10"/>
          </p:nvPr>
        </p:nvSpPr>
        <p:spPr>
          <a:xfrm>
            <a:off x="11074627" y="6596344"/>
            <a:ext cx="620485" cy="261656"/>
          </a:xfrm>
        </p:spPr>
        <p:txBody>
          <a:bodyPr/>
          <a:lstStyle>
            <a:lvl1pPr algn="r">
              <a:defRPr>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15" name="Footer Placeholder 4"/>
          <p:cNvSpPr>
            <a:spLocks noGrp="1"/>
          </p:cNvSpPr>
          <p:nvPr>
            <p:ph type="ftr" sz="quarter" idx="11"/>
          </p:nvPr>
        </p:nvSpPr>
        <p:spPr>
          <a:xfrm>
            <a:off x="3119664" y="6596345"/>
            <a:ext cx="7640865" cy="261655"/>
          </a:xfrm>
        </p:spPr>
        <p:txBody>
          <a:bodyPr/>
          <a:lstStyle>
            <a:lvl1pPr>
              <a:defRPr>
                <a:solidFill>
                  <a:schemeClr val="tx1">
                    <a:lumMod val="75000"/>
                    <a:lumOff val="25000"/>
                  </a:schemeClr>
                </a:solidFill>
              </a:defRPr>
            </a:lvl1pPr>
          </a:lstStyle>
          <a:p>
            <a:endParaRPr lang="en-US" dirty="0"/>
          </a:p>
        </p:txBody>
      </p:sp>
      <p:sp>
        <p:nvSpPr>
          <p:cNvPr id="16"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Freeform 6"/>
          <p:cNvSpPr/>
          <p:nvPr userDrawn="1"/>
        </p:nvSpPr>
        <p:spPr>
          <a:xfrm>
            <a:off x="1" y="6596348"/>
            <a:ext cx="2496065" cy="261653"/>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a:p>
        </p:txBody>
      </p:sp>
      <p:pic>
        <p:nvPicPr>
          <p:cNvPr id="8" name="Picture 7">
            <a:extLst>
              <a:ext uri="{FF2B5EF4-FFF2-40B4-BE49-F238E27FC236}">
                <a16:creationId xmlns:a16="http://schemas.microsoft.com/office/drawing/2014/main" id="{DC6C6F0D-DE9D-1E4D-9499-3D9FB5FDA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081" y="6671915"/>
            <a:ext cx="1243884" cy="128016"/>
          </a:xfrm>
          <a:prstGeom prst="rect">
            <a:avLst/>
          </a:prstGeom>
        </p:spPr>
      </p:pic>
      <p:sp>
        <p:nvSpPr>
          <p:cNvPr id="9" name="Date Placeholder 3"/>
          <p:cNvSpPr>
            <a:spLocks noGrp="1"/>
          </p:cNvSpPr>
          <p:nvPr>
            <p:ph type="dt" sz="half" idx="10"/>
          </p:nvPr>
        </p:nvSpPr>
        <p:spPr>
          <a:xfrm>
            <a:off x="11074627" y="6596344"/>
            <a:ext cx="620485" cy="261656"/>
          </a:xfrm>
        </p:spPr>
        <p:txBody>
          <a:bodyPr/>
          <a:lstStyle>
            <a:lvl1pPr algn="r">
              <a:defRPr>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15" name="Footer Placeholder 4"/>
          <p:cNvSpPr>
            <a:spLocks noGrp="1"/>
          </p:cNvSpPr>
          <p:nvPr>
            <p:ph type="ftr" sz="quarter" idx="11"/>
          </p:nvPr>
        </p:nvSpPr>
        <p:spPr>
          <a:xfrm>
            <a:off x="3119664" y="6596345"/>
            <a:ext cx="7640865" cy="261655"/>
          </a:xfrm>
        </p:spPr>
        <p:txBody>
          <a:bodyPr/>
          <a:lstStyle>
            <a:lvl1pPr>
              <a:defRPr>
                <a:solidFill>
                  <a:schemeClr val="tx1">
                    <a:lumMod val="75000"/>
                    <a:lumOff val="25000"/>
                  </a:schemeClr>
                </a:solidFill>
              </a:defRPr>
            </a:lvl1pPr>
          </a:lstStyle>
          <a:p>
            <a:endParaRPr lang="en-US" dirty="0"/>
          </a:p>
        </p:txBody>
      </p:sp>
      <p:sp>
        <p:nvSpPr>
          <p:cNvPr id="16"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Tree>
    <p:extLst>
      <p:ext uri="{BB962C8B-B14F-4D97-AF65-F5344CB8AC3E}">
        <p14:creationId xmlns:p14="http://schemas.microsoft.com/office/powerpoint/2010/main" val="1226898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p">
    <p:spTree>
      <p:nvGrpSpPr>
        <p:cNvPr id="1" name=""/>
        <p:cNvGrpSpPr/>
        <p:nvPr/>
      </p:nvGrpSpPr>
      <p:grpSpPr>
        <a:xfrm>
          <a:off x="0" y="0"/>
          <a:ext cx="0" cy="0"/>
          <a:chOff x="0" y="0"/>
          <a:chExt cx="0" cy="0"/>
        </a:xfrm>
      </p:grpSpPr>
      <p:sp>
        <p:nvSpPr>
          <p:cNvPr id="11" name="Rectangle 10"/>
          <p:cNvSpPr/>
          <p:nvPr userDrawn="1"/>
        </p:nvSpPr>
        <p:spPr>
          <a:xfrm flipV="1">
            <a:off x="0" y="261648"/>
            <a:ext cx="12192000" cy="6332503"/>
          </a:xfrm>
          <a:prstGeom prst="rect">
            <a:avLst/>
          </a:prstGeom>
          <a:solidFill>
            <a:srgbClr val="D8D8D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spcBef>
                <a:spcPts val="900"/>
              </a:spcBef>
            </a:pPr>
            <a:endParaRPr lang="en-US" sz="2000" b="1"/>
          </a:p>
        </p:txBody>
      </p:sp>
      <p:sp>
        <p:nvSpPr>
          <p:cNvPr id="2" name="Title 1"/>
          <p:cNvSpPr>
            <a:spLocks noGrp="1"/>
          </p:cNvSpPr>
          <p:nvPr>
            <p:ph type="title"/>
          </p:nvPr>
        </p:nvSpPr>
        <p:spPr>
          <a:xfrm>
            <a:off x="582080" y="576305"/>
            <a:ext cx="11113031" cy="492332"/>
          </a:xfrm>
        </p:spPr>
        <p:txBody>
          <a:bodyPr/>
          <a:lstStyle>
            <a:lvl1pPr>
              <a:defRPr spc="110" baseline="0">
                <a:solidFill>
                  <a:srgbClr val="4E2A84"/>
                </a:solidFill>
              </a:defRPr>
            </a:lvl1pPr>
          </a:lstStyle>
          <a:p>
            <a:r>
              <a:rPr lang="en-US" dirty="0"/>
              <a:t>Click to edit Master title style</a:t>
            </a:r>
          </a:p>
        </p:txBody>
      </p:sp>
      <p:pic>
        <p:nvPicPr>
          <p:cNvPr id="8" name="Picture 7"/>
          <p:cNvPicPr>
            <a:picLocks noChangeAspect="1"/>
          </p:cNvPicPr>
          <p:nvPr userDrawn="1"/>
        </p:nvPicPr>
        <p:blipFill>
          <a:blip r:embed="rId2" cstate="screen">
            <a:alphaModFix amt="80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760538" y="856474"/>
            <a:ext cx="10200317" cy="5737678"/>
          </a:xfrm>
          <a:prstGeom prst="rect">
            <a:avLst/>
          </a:prstGeom>
        </p:spPr>
      </p:pic>
      <p:sp>
        <p:nvSpPr>
          <p:cNvPr id="10" name="Text Placeholder 9"/>
          <p:cNvSpPr>
            <a:spLocks noGrp="1"/>
          </p:cNvSpPr>
          <p:nvPr>
            <p:ph type="body" sz="quarter" idx="13" hasCustomPrompt="1"/>
          </p:nvPr>
        </p:nvSpPr>
        <p:spPr>
          <a:xfrm>
            <a:off x="954061" y="3835022"/>
            <a:ext cx="2676243" cy="272954"/>
          </a:xfrm>
        </p:spPr>
        <p:txBody>
          <a:bodyPr anchor="ctr" anchorCtr="0"/>
          <a:lstStyle>
            <a:lvl1pPr>
              <a:defRPr sz="1400"/>
            </a:lvl1pPr>
          </a:lstStyle>
          <a:p>
            <a:pPr lvl="0"/>
            <a:r>
              <a:rPr lang="en-US"/>
              <a:t>Add location</a:t>
            </a:r>
            <a:endParaRPr lang="en-US" dirty="0"/>
          </a:p>
        </p:txBody>
      </p:sp>
      <p:sp>
        <p:nvSpPr>
          <p:cNvPr id="12" name="Freeform 11"/>
          <p:cNvSpPr/>
          <p:nvPr userDrawn="1"/>
        </p:nvSpPr>
        <p:spPr>
          <a:xfrm>
            <a:off x="1" y="6596348"/>
            <a:ext cx="2496065" cy="261653"/>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a:p>
        </p:txBody>
      </p:sp>
      <p:pic>
        <p:nvPicPr>
          <p:cNvPr id="13" name="Picture 12">
            <a:extLst>
              <a:ext uri="{FF2B5EF4-FFF2-40B4-BE49-F238E27FC236}">
                <a16:creationId xmlns:a16="http://schemas.microsoft.com/office/drawing/2014/main" id="{DC6C6F0D-DE9D-1E4D-9499-3D9FB5FDA65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82081" y="6671915"/>
            <a:ext cx="1243884" cy="128016"/>
          </a:xfrm>
          <a:prstGeom prst="rect">
            <a:avLst/>
          </a:prstGeom>
        </p:spPr>
      </p:pic>
      <p:sp>
        <p:nvSpPr>
          <p:cNvPr id="14" name="Date Placeholder 3"/>
          <p:cNvSpPr>
            <a:spLocks noGrp="1"/>
          </p:cNvSpPr>
          <p:nvPr>
            <p:ph type="dt" sz="half" idx="10"/>
          </p:nvPr>
        </p:nvSpPr>
        <p:spPr>
          <a:xfrm>
            <a:off x="11074627" y="6596344"/>
            <a:ext cx="620485" cy="261656"/>
          </a:xfrm>
        </p:spPr>
        <p:txBody>
          <a:bodyPr/>
          <a:lstStyle>
            <a:lvl1pPr algn="r">
              <a:defRPr>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15" name="Footer Placeholder 4"/>
          <p:cNvSpPr>
            <a:spLocks noGrp="1"/>
          </p:cNvSpPr>
          <p:nvPr>
            <p:ph type="ftr" sz="quarter" idx="11"/>
          </p:nvPr>
        </p:nvSpPr>
        <p:spPr>
          <a:xfrm>
            <a:off x="3119664" y="6596345"/>
            <a:ext cx="7640865" cy="261655"/>
          </a:xfrm>
        </p:spPr>
        <p:txBody>
          <a:bodyPr/>
          <a:lstStyle>
            <a:lvl1pPr>
              <a:defRPr>
                <a:solidFill>
                  <a:schemeClr val="tx1">
                    <a:lumMod val="75000"/>
                    <a:lumOff val="25000"/>
                  </a:schemeClr>
                </a:solidFill>
              </a:defRPr>
            </a:lvl1pPr>
          </a:lstStyle>
          <a:p>
            <a:endParaRPr lang="en-US" dirty="0"/>
          </a:p>
        </p:txBody>
      </p:sp>
      <p:sp>
        <p:nvSpPr>
          <p:cNvPr id="16"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Tree>
    <p:extLst>
      <p:ext uri="{BB962C8B-B14F-4D97-AF65-F5344CB8AC3E}">
        <p14:creationId xmlns:p14="http://schemas.microsoft.com/office/powerpoint/2010/main" val="785798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aculty Slide D">
    <p:spTree>
      <p:nvGrpSpPr>
        <p:cNvPr id="1" name=""/>
        <p:cNvGrpSpPr/>
        <p:nvPr/>
      </p:nvGrpSpPr>
      <p:grpSpPr>
        <a:xfrm>
          <a:off x="0" y="0"/>
          <a:ext cx="0" cy="0"/>
          <a:chOff x="0" y="0"/>
          <a:chExt cx="0" cy="0"/>
        </a:xfrm>
      </p:grpSpPr>
      <p:sp>
        <p:nvSpPr>
          <p:cNvPr id="16" name="Rectangle 15"/>
          <p:cNvSpPr/>
          <p:nvPr userDrawn="1"/>
        </p:nvSpPr>
        <p:spPr>
          <a:xfrm flipV="1">
            <a:off x="0" y="261655"/>
            <a:ext cx="12192000" cy="63346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Bef>
                <a:spcPts val="900"/>
              </a:spcBef>
            </a:pPr>
            <a:endParaRPr lang="en-US" sz="2000" b="1">
              <a:ln>
                <a:solidFill>
                  <a:sysClr val="windowText" lastClr="000000"/>
                </a:solidFill>
              </a:ln>
            </a:endParaRPr>
          </a:p>
        </p:txBody>
      </p:sp>
      <p:sp>
        <p:nvSpPr>
          <p:cNvPr id="8" name="Picture Placeholder 7"/>
          <p:cNvSpPr>
            <a:spLocks noGrp="1"/>
          </p:cNvSpPr>
          <p:nvPr>
            <p:ph type="pic" sz="quarter" idx="14" hasCustomPrompt="1"/>
          </p:nvPr>
        </p:nvSpPr>
        <p:spPr>
          <a:xfrm>
            <a:off x="566738" y="1978025"/>
            <a:ext cx="1827212" cy="1822450"/>
          </a:xfrm>
          <a:solidFill>
            <a:schemeClr val="tx1">
              <a:lumMod val="50000"/>
              <a:lumOff val="50000"/>
            </a:schemeClr>
          </a:solidFill>
        </p:spPr>
        <p:txBody>
          <a:bodyPr tIns="91440"/>
          <a:lstStyle>
            <a:lvl1pPr algn="ctr">
              <a:defRPr sz="1200">
                <a:solidFill>
                  <a:schemeClr val="bg1"/>
                </a:solidFill>
              </a:defRPr>
            </a:lvl1pPr>
          </a:lstStyle>
          <a:p>
            <a:r>
              <a:rPr lang="en-US" dirty="0"/>
              <a:t>drag and drop photo here</a:t>
            </a:r>
          </a:p>
        </p:txBody>
      </p:sp>
      <p:sp>
        <p:nvSpPr>
          <p:cNvPr id="27" name="Picture Placeholder 7"/>
          <p:cNvSpPr>
            <a:spLocks noGrp="1"/>
          </p:cNvSpPr>
          <p:nvPr>
            <p:ph type="pic" sz="quarter" idx="15" hasCustomPrompt="1"/>
          </p:nvPr>
        </p:nvSpPr>
        <p:spPr>
          <a:xfrm>
            <a:off x="4501310" y="1978025"/>
            <a:ext cx="1827212" cy="1822450"/>
          </a:xfrm>
          <a:solidFill>
            <a:schemeClr val="tx1">
              <a:lumMod val="50000"/>
              <a:lumOff val="50000"/>
            </a:schemeClr>
          </a:solidFill>
        </p:spPr>
        <p:txBody>
          <a:bodyPr tIns="91440"/>
          <a:lstStyle>
            <a:lvl1pPr algn="ctr">
              <a:defRPr sz="1200">
                <a:solidFill>
                  <a:schemeClr val="bg1"/>
                </a:solidFill>
              </a:defRPr>
            </a:lvl1pPr>
          </a:lstStyle>
          <a:p>
            <a:r>
              <a:rPr lang="en-US" dirty="0"/>
              <a:t>drag and drop photo here</a:t>
            </a:r>
          </a:p>
        </p:txBody>
      </p:sp>
      <p:sp>
        <p:nvSpPr>
          <p:cNvPr id="28" name="Picture Placeholder 7"/>
          <p:cNvSpPr>
            <a:spLocks noGrp="1"/>
          </p:cNvSpPr>
          <p:nvPr>
            <p:ph type="pic" sz="quarter" idx="16" hasCustomPrompt="1"/>
          </p:nvPr>
        </p:nvSpPr>
        <p:spPr>
          <a:xfrm>
            <a:off x="8431444" y="1978025"/>
            <a:ext cx="1827212" cy="1822450"/>
          </a:xfrm>
          <a:solidFill>
            <a:schemeClr val="tx1">
              <a:lumMod val="50000"/>
              <a:lumOff val="50000"/>
            </a:schemeClr>
          </a:solidFill>
        </p:spPr>
        <p:txBody>
          <a:bodyPr tIns="91440"/>
          <a:lstStyle>
            <a:lvl1pPr algn="ctr">
              <a:defRPr sz="1200">
                <a:solidFill>
                  <a:schemeClr val="bg1"/>
                </a:solidFill>
              </a:defRPr>
            </a:lvl1pPr>
          </a:lstStyle>
          <a:p>
            <a:r>
              <a:rPr lang="en-US" dirty="0"/>
              <a:t>drag and drop photo here</a:t>
            </a:r>
          </a:p>
        </p:txBody>
      </p:sp>
      <p:sp>
        <p:nvSpPr>
          <p:cNvPr id="2" name="Title 1"/>
          <p:cNvSpPr>
            <a:spLocks noGrp="1"/>
          </p:cNvSpPr>
          <p:nvPr>
            <p:ph type="title"/>
          </p:nvPr>
        </p:nvSpPr>
        <p:spPr>
          <a:xfrm>
            <a:off x="582080" y="576304"/>
            <a:ext cx="11113031" cy="466031"/>
          </a:xfrm>
        </p:spPr>
        <p:txBody>
          <a:bodyPr/>
          <a:lstStyle>
            <a:lvl1pPr>
              <a:defRPr sz="3000" b="0" cap="all" spc="110" baseline="0">
                <a:solidFill>
                  <a:srgbClr val="4E2A84"/>
                </a:solidFill>
              </a:defRPr>
            </a:lvl1pPr>
          </a:lstStyle>
          <a:p>
            <a:r>
              <a:rPr lang="en-US" dirty="0"/>
              <a:t>Click to edit Master title style</a:t>
            </a:r>
          </a:p>
        </p:txBody>
      </p:sp>
      <p:sp>
        <p:nvSpPr>
          <p:cNvPr id="18" name="Text Placeholder 7"/>
          <p:cNvSpPr>
            <a:spLocks noGrp="1"/>
          </p:cNvSpPr>
          <p:nvPr>
            <p:ph type="body" sz="quarter" idx="13" hasCustomPrompt="1"/>
          </p:nvPr>
        </p:nvSpPr>
        <p:spPr>
          <a:xfrm>
            <a:off x="582081" y="1100406"/>
            <a:ext cx="11113030" cy="256578"/>
          </a:xfrm>
        </p:spPr>
        <p:txBody>
          <a:bodyPr/>
          <a:lstStyle>
            <a:lvl1pPr>
              <a:defRPr sz="1400" b="0" cap="all" baseline="0"/>
            </a:lvl1pPr>
          </a:lstStyle>
          <a:p>
            <a:pPr lvl="0"/>
            <a:r>
              <a:rPr lang="en-US" dirty="0"/>
              <a:t>Subtitle here if you need it</a:t>
            </a:r>
          </a:p>
        </p:txBody>
      </p:sp>
      <p:sp>
        <p:nvSpPr>
          <p:cNvPr id="29" name="Picture Placeholder 7"/>
          <p:cNvSpPr>
            <a:spLocks noGrp="1"/>
          </p:cNvSpPr>
          <p:nvPr>
            <p:ph type="pic" sz="quarter" idx="17" hasCustomPrompt="1"/>
          </p:nvPr>
        </p:nvSpPr>
        <p:spPr>
          <a:xfrm>
            <a:off x="566738" y="4117649"/>
            <a:ext cx="1827212" cy="1822450"/>
          </a:xfrm>
          <a:solidFill>
            <a:schemeClr val="tx1">
              <a:lumMod val="50000"/>
              <a:lumOff val="50000"/>
            </a:schemeClr>
          </a:solidFill>
        </p:spPr>
        <p:txBody>
          <a:bodyPr tIns="91440"/>
          <a:lstStyle>
            <a:lvl1pPr algn="ctr">
              <a:defRPr sz="1200">
                <a:solidFill>
                  <a:schemeClr val="bg1"/>
                </a:solidFill>
              </a:defRPr>
            </a:lvl1pPr>
          </a:lstStyle>
          <a:p>
            <a:r>
              <a:rPr lang="en-US" dirty="0"/>
              <a:t>drag and drop photo here</a:t>
            </a:r>
          </a:p>
        </p:txBody>
      </p:sp>
      <p:sp>
        <p:nvSpPr>
          <p:cNvPr id="30" name="Picture Placeholder 7"/>
          <p:cNvSpPr>
            <a:spLocks noGrp="1"/>
          </p:cNvSpPr>
          <p:nvPr>
            <p:ph type="pic" sz="quarter" idx="18" hasCustomPrompt="1"/>
          </p:nvPr>
        </p:nvSpPr>
        <p:spPr>
          <a:xfrm>
            <a:off x="4501310" y="4117649"/>
            <a:ext cx="1827212" cy="1822450"/>
          </a:xfrm>
          <a:solidFill>
            <a:schemeClr val="tx1">
              <a:lumMod val="50000"/>
              <a:lumOff val="50000"/>
            </a:schemeClr>
          </a:solidFill>
        </p:spPr>
        <p:txBody>
          <a:bodyPr tIns="91440"/>
          <a:lstStyle>
            <a:lvl1pPr algn="ctr">
              <a:defRPr sz="1200">
                <a:solidFill>
                  <a:schemeClr val="bg1"/>
                </a:solidFill>
              </a:defRPr>
            </a:lvl1pPr>
          </a:lstStyle>
          <a:p>
            <a:r>
              <a:rPr lang="en-US" dirty="0"/>
              <a:t>drag and drop photo here</a:t>
            </a:r>
          </a:p>
        </p:txBody>
      </p:sp>
      <p:sp>
        <p:nvSpPr>
          <p:cNvPr id="31" name="Picture Placeholder 7"/>
          <p:cNvSpPr>
            <a:spLocks noGrp="1"/>
          </p:cNvSpPr>
          <p:nvPr>
            <p:ph type="pic" sz="quarter" idx="19" hasCustomPrompt="1"/>
          </p:nvPr>
        </p:nvSpPr>
        <p:spPr>
          <a:xfrm>
            <a:off x="8431444" y="4117649"/>
            <a:ext cx="1827212" cy="1822450"/>
          </a:xfrm>
          <a:solidFill>
            <a:schemeClr val="tx1">
              <a:lumMod val="50000"/>
              <a:lumOff val="50000"/>
            </a:schemeClr>
          </a:solidFill>
        </p:spPr>
        <p:txBody>
          <a:bodyPr tIns="91440"/>
          <a:lstStyle>
            <a:lvl1pPr algn="ctr">
              <a:defRPr sz="1200">
                <a:solidFill>
                  <a:schemeClr val="bg1"/>
                </a:solidFill>
              </a:defRPr>
            </a:lvl1pPr>
          </a:lstStyle>
          <a:p>
            <a:r>
              <a:rPr lang="en-US" dirty="0"/>
              <a:t>drag and drop photo here</a:t>
            </a:r>
          </a:p>
        </p:txBody>
      </p:sp>
      <p:sp>
        <p:nvSpPr>
          <p:cNvPr id="41" name="Freeform 40"/>
          <p:cNvSpPr/>
          <p:nvPr userDrawn="1"/>
        </p:nvSpPr>
        <p:spPr>
          <a:xfrm>
            <a:off x="1" y="6596348"/>
            <a:ext cx="2496065" cy="261653"/>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a:p>
        </p:txBody>
      </p:sp>
      <p:pic>
        <p:nvPicPr>
          <p:cNvPr id="42" name="Picture 41">
            <a:extLst>
              <a:ext uri="{FF2B5EF4-FFF2-40B4-BE49-F238E27FC236}">
                <a16:creationId xmlns:a16="http://schemas.microsoft.com/office/drawing/2014/main" id="{DC6C6F0D-DE9D-1E4D-9499-3D9FB5FDA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081" y="6671915"/>
            <a:ext cx="1243884" cy="128016"/>
          </a:xfrm>
          <a:prstGeom prst="rect">
            <a:avLst/>
          </a:prstGeom>
        </p:spPr>
      </p:pic>
      <p:sp>
        <p:nvSpPr>
          <p:cNvPr id="43" name="Date Placeholder 3"/>
          <p:cNvSpPr>
            <a:spLocks noGrp="1"/>
          </p:cNvSpPr>
          <p:nvPr>
            <p:ph type="dt" sz="half" idx="10"/>
          </p:nvPr>
        </p:nvSpPr>
        <p:spPr>
          <a:xfrm>
            <a:off x="11074627" y="6596344"/>
            <a:ext cx="620485" cy="261656"/>
          </a:xfrm>
        </p:spPr>
        <p:txBody>
          <a:bodyPr/>
          <a:lstStyle>
            <a:lvl1pPr algn="r">
              <a:defRPr>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44" name="Footer Placeholder 4"/>
          <p:cNvSpPr>
            <a:spLocks noGrp="1"/>
          </p:cNvSpPr>
          <p:nvPr>
            <p:ph type="ftr" sz="quarter" idx="11"/>
          </p:nvPr>
        </p:nvSpPr>
        <p:spPr>
          <a:xfrm>
            <a:off x="3119664" y="6596345"/>
            <a:ext cx="7640865" cy="261655"/>
          </a:xfrm>
        </p:spPr>
        <p:txBody>
          <a:bodyPr/>
          <a:lstStyle>
            <a:lvl1pPr>
              <a:defRPr>
                <a:solidFill>
                  <a:schemeClr val="tx1">
                    <a:lumMod val="75000"/>
                    <a:lumOff val="25000"/>
                  </a:schemeClr>
                </a:solidFill>
              </a:defRPr>
            </a:lvl1pPr>
          </a:lstStyle>
          <a:p>
            <a:endParaRPr lang="en-US" dirty="0"/>
          </a:p>
        </p:txBody>
      </p:sp>
      <p:sp>
        <p:nvSpPr>
          <p:cNvPr id="45"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
        <p:nvSpPr>
          <p:cNvPr id="46" name="Text Placeholder 9"/>
          <p:cNvSpPr>
            <a:spLocks noGrp="1"/>
          </p:cNvSpPr>
          <p:nvPr>
            <p:ph type="body" sz="quarter" idx="20" hasCustomPrompt="1"/>
          </p:nvPr>
        </p:nvSpPr>
        <p:spPr>
          <a:xfrm>
            <a:off x="2398388" y="1978024"/>
            <a:ext cx="1929651" cy="1810511"/>
          </a:xfrm>
          <a:solidFill>
            <a:schemeClr val="bg1"/>
          </a:solidFill>
        </p:spPr>
        <p:txBody>
          <a:bodyPr lIns="182880" tIns="182880" rIns="45720"/>
          <a:lstStyle>
            <a:lvl1pPr>
              <a:defRPr sz="1300" b="1" cap="all" spc="90" baseline="0">
                <a:solidFill>
                  <a:schemeClr val="accent2"/>
                </a:solidFill>
              </a:defRPr>
            </a:lvl1pPr>
            <a:lvl2pPr>
              <a:spcBef>
                <a:spcPts val="600"/>
              </a:spcBef>
              <a:defRPr sz="1300"/>
            </a:lvl2pPr>
            <a:lvl3pPr marL="0" indent="0">
              <a:spcBef>
                <a:spcPts val="0"/>
              </a:spcBef>
              <a:buNone/>
              <a:defRPr sz="1300" b="1"/>
            </a:lvl3pPr>
          </a:lstStyle>
          <a:p>
            <a:pPr lvl="0"/>
            <a:r>
              <a:rPr lang="en-US" dirty="0"/>
              <a:t>FIRSTNAME LASTNAME ’YY</a:t>
            </a:r>
          </a:p>
          <a:p>
            <a:pPr lvl="1"/>
            <a:r>
              <a:rPr lang="en-US" dirty="0"/>
              <a:t>Position</a:t>
            </a:r>
          </a:p>
          <a:p>
            <a:pPr lvl="2"/>
            <a:r>
              <a:rPr lang="en-US" dirty="0"/>
              <a:t>Location</a:t>
            </a:r>
          </a:p>
        </p:txBody>
      </p:sp>
      <p:sp>
        <p:nvSpPr>
          <p:cNvPr id="47" name="Text Placeholder 9"/>
          <p:cNvSpPr>
            <a:spLocks noGrp="1"/>
          </p:cNvSpPr>
          <p:nvPr>
            <p:ph type="body" sz="quarter" idx="22" hasCustomPrompt="1"/>
          </p:nvPr>
        </p:nvSpPr>
        <p:spPr>
          <a:xfrm>
            <a:off x="10262349" y="1978024"/>
            <a:ext cx="1929651" cy="1810511"/>
          </a:xfrm>
          <a:solidFill>
            <a:schemeClr val="bg1"/>
          </a:solidFill>
        </p:spPr>
        <p:txBody>
          <a:bodyPr lIns="182880" tIns="182880" rIns="45720"/>
          <a:lstStyle>
            <a:lvl1pPr>
              <a:defRPr sz="1300" b="1" cap="all" spc="90" baseline="0">
                <a:solidFill>
                  <a:schemeClr val="accent2"/>
                </a:solidFill>
              </a:defRPr>
            </a:lvl1pPr>
            <a:lvl2pPr>
              <a:spcBef>
                <a:spcPts val="600"/>
              </a:spcBef>
              <a:defRPr sz="1300"/>
            </a:lvl2pPr>
            <a:lvl3pPr marL="0" indent="0">
              <a:spcBef>
                <a:spcPts val="0"/>
              </a:spcBef>
              <a:buNone/>
              <a:defRPr sz="1300" b="1"/>
            </a:lvl3pPr>
          </a:lstStyle>
          <a:p>
            <a:pPr lvl="0"/>
            <a:r>
              <a:rPr lang="en-US" dirty="0"/>
              <a:t>FIRSTNAME LASTNAME ’YY</a:t>
            </a:r>
          </a:p>
          <a:p>
            <a:pPr lvl="1"/>
            <a:r>
              <a:rPr lang="en-US" dirty="0"/>
              <a:t>Position</a:t>
            </a:r>
          </a:p>
          <a:p>
            <a:pPr lvl="2"/>
            <a:r>
              <a:rPr lang="en-US" dirty="0"/>
              <a:t>Location</a:t>
            </a:r>
          </a:p>
        </p:txBody>
      </p:sp>
      <p:sp>
        <p:nvSpPr>
          <p:cNvPr id="48" name="Text Placeholder 9"/>
          <p:cNvSpPr>
            <a:spLocks noGrp="1"/>
          </p:cNvSpPr>
          <p:nvPr>
            <p:ph type="body" sz="quarter" idx="23" hasCustomPrompt="1"/>
          </p:nvPr>
        </p:nvSpPr>
        <p:spPr>
          <a:xfrm>
            <a:off x="2398388" y="4121342"/>
            <a:ext cx="1929651" cy="1810511"/>
          </a:xfrm>
          <a:solidFill>
            <a:schemeClr val="bg1"/>
          </a:solidFill>
        </p:spPr>
        <p:txBody>
          <a:bodyPr lIns="182880" tIns="182880" rIns="45720"/>
          <a:lstStyle>
            <a:lvl1pPr>
              <a:defRPr sz="1300" b="1" cap="all" spc="90" baseline="0">
                <a:solidFill>
                  <a:schemeClr val="accent2"/>
                </a:solidFill>
              </a:defRPr>
            </a:lvl1pPr>
            <a:lvl2pPr>
              <a:spcBef>
                <a:spcPts val="600"/>
              </a:spcBef>
              <a:defRPr sz="1300"/>
            </a:lvl2pPr>
            <a:lvl3pPr marL="0" indent="0">
              <a:spcBef>
                <a:spcPts val="0"/>
              </a:spcBef>
              <a:buNone/>
              <a:defRPr sz="1300" b="1"/>
            </a:lvl3pPr>
          </a:lstStyle>
          <a:p>
            <a:pPr lvl="0"/>
            <a:r>
              <a:rPr lang="en-US" dirty="0"/>
              <a:t>FIRSTNAME LASTNAME ’YY</a:t>
            </a:r>
          </a:p>
          <a:p>
            <a:pPr lvl="1"/>
            <a:r>
              <a:rPr lang="en-US" dirty="0"/>
              <a:t>Position</a:t>
            </a:r>
          </a:p>
          <a:p>
            <a:pPr lvl="2"/>
            <a:r>
              <a:rPr lang="en-US" dirty="0"/>
              <a:t>Location</a:t>
            </a:r>
          </a:p>
        </p:txBody>
      </p:sp>
      <p:sp>
        <p:nvSpPr>
          <p:cNvPr id="49" name="Text Placeholder 9"/>
          <p:cNvSpPr>
            <a:spLocks noGrp="1"/>
          </p:cNvSpPr>
          <p:nvPr>
            <p:ph type="body" sz="quarter" idx="24" hasCustomPrompt="1"/>
          </p:nvPr>
        </p:nvSpPr>
        <p:spPr>
          <a:xfrm>
            <a:off x="6318900" y="4121342"/>
            <a:ext cx="1929651" cy="1810511"/>
          </a:xfrm>
          <a:solidFill>
            <a:schemeClr val="bg1"/>
          </a:solidFill>
        </p:spPr>
        <p:txBody>
          <a:bodyPr lIns="182880" tIns="182880" rIns="45720"/>
          <a:lstStyle>
            <a:lvl1pPr>
              <a:defRPr sz="1300" b="1" cap="all" spc="90" baseline="0">
                <a:solidFill>
                  <a:schemeClr val="accent2"/>
                </a:solidFill>
              </a:defRPr>
            </a:lvl1pPr>
            <a:lvl2pPr>
              <a:spcBef>
                <a:spcPts val="600"/>
              </a:spcBef>
              <a:defRPr sz="1300"/>
            </a:lvl2pPr>
            <a:lvl3pPr marL="0" indent="0">
              <a:spcBef>
                <a:spcPts val="0"/>
              </a:spcBef>
              <a:buNone/>
              <a:defRPr sz="1300" b="1"/>
            </a:lvl3pPr>
          </a:lstStyle>
          <a:p>
            <a:pPr lvl="0"/>
            <a:r>
              <a:rPr lang="en-US" dirty="0"/>
              <a:t>FIRSTNAME LASTNAME ’YY</a:t>
            </a:r>
          </a:p>
          <a:p>
            <a:pPr lvl="1"/>
            <a:r>
              <a:rPr lang="en-US" dirty="0"/>
              <a:t>Position</a:t>
            </a:r>
          </a:p>
          <a:p>
            <a:pPr lvl="2"/>
            <a:r>
              <a:rPr lang="en-US" dirty="0"/>
              <a:t>Location</a:t>
            </a:r>
          </a:p>
        </p:txBody>
      </p:sp>
      <p:sp>
        <p:nvSpPr>
          <p:cNvPr id="50" name="Text Placeholder 9"/>
          <p:cNvSpPr>
            <a:spLocks noGrp="1"/>
          </p:cNvSpPr>
          <p:nvPr>
            <p:ph type="body" sz="quarter" idx="21" hasCustomPrompt="1"/>
          </p:nvPr>
        </p:nvSpPr>
        <p:spPr>
          <a:xfrm>
            <a:off x="6318900" y="1978024"/>
            <a:ext cx="1929651" cy="1810511"/>
          </a:xfrm>
          <a:solidFill>
            <a:schemeClr val="bg1"/>
          </a:solidFill>
        </p:spPr>
        <p:txBody>
          <a:bodyPr lIns="182880" tIns="182880" rIns="45720"/>
          <a:lstStyle>
            <a:lvl1pPr>
              <a:defRPr sz="1300" b="1" cap="all" spc="90" baseline="0">
                <a:solidFill>
                  <a:schemeClr val="accent2"/>
                </a:solidFill>
              </a:defRPr>
            </a:lvl1pPr>
            <a:lvl2pPr>
              <a:spcBef>
                <a:spcPts val="600"/>
              </a:spcBef>
              <a:defRPr sz="1300"/>
            </a:lvl2pPr>
            <a:lvl3pPr marL="0" indent="0">
              <a:spcBef>
                <a:spcPts val="0"/>
              </a:spcBef>
              <a:buNone/>
              <a:defRPr sz="1300" b="1"/>
            </a:lvl3pPr>
          </a:lstStyle>
          <a:p>
            <a:pPr lvl="0"/>
            <a:r>
              <a:rPr lang="en-US" dirty="0"/>
              <a:t>FIRSTNAME LASTNAME ’YY</a:t>
            </a:r>
          </a:p>
          <a:p>
            <a:pPr lvl="1"/>
            <a:r>
              <a:rPr lang="en-US" dirty="0"/>
              <a:t>Position</a:t>
            </a:r>
          </a:p>
          <a:p>
            <a:pPr lvl="2"/>
            <a:r>
              <a:rPr lang="en-US" dirty="0"/>
              <a:t>Location</a:t>
            </a:r>
          </a:p>
        </p:txBody>
      </p:sp>
      <p:sp>
        <p:nvSpPr>
          <p:cNvPr id="51" name="Text Placeholder 9"/>
          <p:cNvSpPr>
            <a:spLocks noGrp="1"/>
          </p:cNvSpPr>
          <p:nvPr>
            <p:ph type="body" sz="quarter" idx="25" hasCustomPrompt="1"/>
          </p:nvPr>
        </p:nvSpPr>
        <p:spPr>
          <a:xfrm>
            <a:off x="10262349" y="4121342"/>
            <a:ext cx="1929651" cy="1810511"/>
          </a:xfrm>
          <a:solidFill>
            <a:schemeClr val="bg1"/>
          </a:solidFill>
        </p:spPr>
        <p:txBody>
          <a:bodyPr lIns="182880" tIns="182880" rIns="45720"/>
          <a:lstStyle>
            <a:lvl1pPr>
              <a:defRPr sz="1300" b="1" cap="all" spc="90" baseline="0">
                <a:solidFill>
                  <a:schemeClr val="accent2"/>
                </a:solidFill>
              </a:defRPr>
            </a:lvl1pPr>
            <a:lvl2pPr>
              <a:spcBef>
                <a:spcPts val="600"/>
              </a:spcBef>
              <a:defRPr sz="1300"/>
            </a:lvl2pPr>
            <a:lvl3pPr marL="0" indent="0">
              <a:spcBef>
                <a:spcPts val="0"/>
              </a:spcBef>
              <a:buNone/>
              <a:defRPr sz="1300" b="1"/>
            </a:lvl3pPr>
          </a:lstStyle>
          <a:p>
            <a:pPr lvl="0"/>
            <a:r>
              <a:rPr lang="en-US" dirty="0"/>
              <a:t>FIRSTNAME LASTNAME ’YY</a:t>
            </a:r>
          </a:p>
          <a:p>
            <a:pPr lvl="1"/>
            <a:r>
              <a:rPr lang="en-US" dirty="0"/>
              <a:t>Position</a:t>
            </a:r>
          </a:p>
          <a:p>
            <a:pPr lvl="2"/>
            <a:r>
              <a:rPr lang="en-US" dirty="0"/>
              <a:t>Location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aculty Slide D.1">
    <p:spTree>
      <p:nvGrpSpPr>
        <p:cNvPr id="1" name=""/>
        <p:cNvGrpSpPr/>
        <p:nvPr/>
      </p:nvGrpSpPr>
      <p:grpSpPr>
        <a:xfrm>
          <a:off x="0" y="0"/>
          <a:ext cx="0" cy="0"/>
          <a:chOff x="0" y="0"/>
          <a:chExt cx="0" cy="0"/>
        </a:xfrm>
      </p:grpSpPr>
      <p:sp>
        <p:nvSpPr>
          <p:cNvPr id="16" name="Rectangle 15"/>
          <p:cNvSpPr/>
          <p:nvPr userDrawn="1"/>
        </p:nvSpPr>
        <p:spPr>
          <a:xfrm flipV="1">
            <a:off x="0" y="261655"/>
            <a:ext cx="12192000" cy="63346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Bef>
                <a:spcPts val="900"/>
              </a:spcBef>
            </a:pPr>
            <a:endParaRPr lang="en-US" sz="2000" b="1">
              <a:ln>
                <a:solidFill>
                  <a:sysClr val="windowText" lastClr="000000"/>
                </a:solidFill>
              </a:ln>
            </a:endParaRPr>
          </a:p>
        </p:txBody>
      </p:sp>
      <p:sp>
        <p:nvSpPr>
          <p:cNvPr id="10" name="Text Placeholder 9"/>
          <p:cNvSpPr>
            <a:spLocks noGrp="1"/>
          </p:cNvSpPr>
          <p:nvPr>
            <p:ph type="body" sz="quarter" idx="20" hasCustomPrompt="1"/>
          </p:nvPr>
        </p:nvSpPr>
        <p:spPr>
          <a:xfrm>
            <a:off x="2398388" y="1978024"/>
            <a:ext cx="1929651" cy="1810511"/>
          </a:xfrm>
          <a:solidFill>
            <a:schemeClr val="bg1"/>
          </a:solidFill>
        </p:spPr>
        <p:txBody>
          <a:bodyPr lIns="182880" tIns="182880" rIns="45720"/>
          <a:lstStyle>
            <a:lvl1pPr>
              <a:defRPr sz="1300" b="1" cap="all" spc="90" baseline="0">
                <a:solidFill>
                  <a:schemeClr val="accent2"/>
                </a:solidFill>
              </a:defRPr>
            </a:lvl1pPr>
            <a:lvl2pPr>
              <a:spcBef>
                <a:spcPts val="600"/>
              </a:spcBef>
              <a:defRPr sz="1300"/>
            </a:lvl2pPr>
            <a:lvl3pPr marL="0" indent="0">
              <a:spcBef>
                <a:spcPts val="0"/>
              </a:spcBef>
              <a:buNone/>
              <a:defRPr sz="1300" b="1"/>
            </a:lvl3pPr>
          </a:lstStyle>
          <a:p>
            <a:pPr lvl="0"/>
            <a:r>
              <a:rPr lang="en-US" dirty="0"/>
              <a:t>FIRSTNAME LASTNAME ’YY</a:t>
            </a:r>
          </a:p>
          <a:p>
            <a:pPr lvl="1"/>
            <a:r>
              <a:rPr lang="en-US" dirty="0"/>
              <a:t>Position</a:t>
            </a:r>
          </a:p>
          <a:p>
            <a:pPr lvl="2"/>
            <a:r>
              <a:rPr lang="en-US" dirty="0"/>
              <a:t>Location</a:t>
            </a:r>
          </a:p>
        </p:txBody>
      </p:sp>
      <p:sp>
        <p:nvSpPr>
          <p:cNvPr id="36" name="Text Placeholder 9"/>
          <p:cNvSpPr>
            <a:spLocks noGrp="1"/>
          </p:cNvSpPr>
          <p:nvPr>
            <p:ph type="body" sz="quarter" idx="22" hasCustomPrompt="1"/>
          </p:nvPr>
        </p:nvSpPr>
        <p:spPr>
          <a:xfrm>
            <a:off x="10262349" y="1978024"/>
            <a:ext cx="1929651" cy="1810511"/>
          </a:xfrm>
          <a:solidFill>
            <a:schemeClr val="bg1"/>
          </a:solidFill>
        </p:spPr>
        <p:txBody>
          <a:bodyPr lIns="182880" tIns="182880" rIns="45720"/>
          <a:lstStyle>
            <a:lvl1pPr>
              <a:defRPr sz="1300" b="1" cap="all" spc="90" baseline="0">
                <a:solidFill>
                  <a:schemeClr val="accent2"/>
                </a:solidFill>
              </a:defRPr>
            </a:lvl1pPr>
            <a:lvl2pPr>
              <a:spcBef>
                <a:spcPts val="600"/>
              </a:spcBef>
              <a:defRPr sz="1300"/>
            </a:lvl2pPr>
            <a:lvl3pPr marL="0" indent="0">
              <a:spcBef>
                <a:spcPts val="0"/>
              </a:spcBef>
              <a:buNone/>
              <a:defRPr sz="1300" b="1"/>
            </a:lvl3pPr>
          </a:lstStyle>
          <a:p>
            <a:pPr lvl="0"/>
            <a:r>
              <a:rPr lang="en-US" dirty="0"/>
              <a:t>FIRSTNAME LASTNAME ’YY</a:t>
            </a:r>
          </a:p>
          <a:p>
            <a:pPr lvl="1"/>
            <a:r>
              <a:rPr lang="en-US" dirty="0"/>
              <a:t>Position</a:t>
            </a:r>
          </a:p>
          <a:p>
            <a:pPr lvl="2"/>
            <a:r>
              <a:rPr lang="en-US" dirty="0"/>
              <a:t>Location</a:t>
            </a:r>
          </a:p>
        </p:txBody>
      </p:sp>
      <p:sp>
        <p:nvSpPr>
          <p:cNvPr id="37" name="Text Placeholder 9"/>
          <p:cNvSpPr>
            <a:spLocks noGrp="1"/>
          </p:cNvSpPr>
          <p:nvPr>
            <p:ph type="body" sz="quarter" idx="23" hasCustomPrompt="1"/>
          </p:nvPr>
        </p:nvSpPr>
        <p:spPr>
          <a:xfrm>
            <a:off x="2398388" y="4121342"/>
            <a:ext cx="1929651" cy="1810511"/>
          </a:xfrm>
          <a:solidFill>
            <a:schemeClr val="bg1"/>
          </a:solidFill>
        </p:spPr>
        <p:txBody>
          <a:bodyPr lIns="182880" tIns="182880" rIns="45720"/>
          <a:lstStyle>
            <a:lvl1pPr>
              <a:defRPr sz="1300" b="1" cap="all" spc="90" baseline="0">
                <a:solidFill>
                  <a:schemeClr val="accent2"/>
                </a:solidFill>
              </a:defRPr>
            </a:lvl1pPr>
            <a:lvl2pPr>
              <a:spcBef>
                <a:spcPts val="600"/>
              </a:spcBef>
              <a:defRPr sz="1300"/>
            </a:lvl2pPr>
            <a:lvl3pPr marL="0" indent="0">
              <a:spcBef>
                <a:spcPts val="0"/>
              </a:spcBef>
              <a:buNone/>
              <a:defRPr sz="1300" b="1"/>
            </a:lvl3pPr>
          </a:lstStyle>
          <a:p>
            <a:pPr lvl="0"/>
            <a:r>
              <a:rPr lang="en-US" dirty="0"/>
              <a:t>FIRSTNAME LASTNAME ’YY</a:t>
            </a:r>
          </a:p>
          <a:p>
            <a:pPr lvl="1"/>
            <a:r>
              <a:rPr lang="en-US" dirty="0"/>
              <a:t>Position</a:t>
            </a:r>
          </a:p>
          <a:p>
            <a:pPr lvl="2"/>
            <a:r>
              <a:rPr lang="en-US" dirty="0"/>
              <a:t>Location</a:t>
            </a:r>
          </a:p>
        </p:txBody>
      </p:sp>
      <p:sp>
        <p:nvSpPr>
          <p:cNvPr id="38" name="Text Placeholder 9"/>
          <p:cNvSpPr>
            <a:spLocks noGrp="1"/>
          </p:cNvSpPr>
          <p:nvPr>
            <p:ph type="body" sz="quarter" idx="24" hasCustomPrompt="1"/>
          </p:nvPr>
        </p:nvSpPr>
        <p:spPr>
          <a:xfrm>
            <a:off x="6318900" y="4121342"/>
            <a:ext cx="1929651" cy="1810511"/>
          </a:xfrm>
          <a:solidFill>
            <a:schemeClr val="bg1"/>
          </a:solidFill>
        </p:spPr>
        <p:txBody>
          <a:bodyPr lIns="182880" tIns="182880" rIns="45720"/>
          <a:lstStyle>
            <a:lvl1pPr>
              <a:defRPr sz="1300" b="1" cap="all" spc="90" baseline="0">
                <a:solidFill>
                  <a:schemeClr val="accent2"/>
                </a:solidFill>
              </a:defRPr>
            </a:lvl1pPr>
            <a:lvl2pPr>
              <a:spcBef>
                <a:spcPts val="600"/>
              </a:spcBef>
              <a:defRPr sz="1300"/>
            </a:lvl2pPr>
            <a:lvl3pPr marL="0" indent="0">
              <a:spcBef>
                <a:spcPts val="0"/>
              </a:spcBef>
              <a:buNone/>
              <a:defRPr sz="1300" b="1"/>
            </a:lvl3pPr>
          </a:lstStyle>
          <a:p>
            <a:pPr lvl="0"/>
            <a:r>
              <a:rPr lang="en-US" dirty="0"/>
              <a:t>FIRSTNAME LASTNAME ’YY</a:t>
            </a:r>
          </a:p>
          <a:p>
            <a:pPr lvl="1"/>
            <a:r>
              <a:rPr lang="en-US" dirty="0"/>
              <a:t>Position</a:t>
            </a:r>
          </a:p>
          <a:p>
            <a:pPr lvl="2"/>
            <a:r>
              <a:rPr lang="en-US" dirty="0"/>
              <a:t>Location</a:t>
            </a:r>
          </a:p>
        </p:txBody>
      </p:sp>
      <p:sp>
        <p:nvSpPr>
          <p:cNvPr id="35" name="Text Placeholder 9"/>
          <p:cNvSpPr>
            <a:spLocks noGrp="1"/>
          </p:cNvSpPr>
          <p:nvPr>
            <p:ph type="body" sz="quarter" idx="21" hasCustomPrompt="1"/>
          </p:nvPr>
        </p:nvSpPr>
        <p:spPr>
          <a:xfrm>
            <a:off x="6318900" y="1978024"/>
            <a:ext cx="1929651" cy="1810511"/>
          </a:xfrm>
          <a:solidFill>
            <a:schemeClr val="bg1"/>
          </a:solidFill>
        </p:spPr>
        <p:txBody>
          <a:bodyPr lIns="182880" tIns="182880" rIns="45720"/>
          <a:lstStyle>
            <a:lvl1pPr>
              <a:defRPr sz="1300" b="1" cap="all" spc="90" baseline="0">
                <a:solidFill>
                  <a:schemeClr val="accent2"/>
                </a:solidFill>
              </a:defRPr>
            </a:lvl1pPr>
            <a:lvl2pPr>
              <a:spcBef>
                <a:spcPts val="600"/>
              </a:spcBef>
              <a:defRPr sz="1300"/>
            </a:lvl2pPr>
            <a:lvl3pPr marL="0" indent="0">
              <a:spcBef>
                <a:spcPts val="0"/>
              </a:spcBef>
              <a:buNone/>
              <a:defRPr sz="1300" b="1"/>
            </a:lvl3pPr>
          </a:lstStyle>
          <a:p>
            <a:pPr lvl="0"/>
            <a:r>
              <a:rPr lang="en-US" dirty="0"/>
              <a:t>FIRSTNAME LASTNAME ’YY</a:t>
            </a:r>
          </a:p>
          <a:p>
            <a:pPr lvl="1"/>
            <a:r>
              <a:rPr lang="en-US" dirty="0"/>
              <a:t>Position</a:t>
            </a:r>
          </a:p>
          <a:p>
            <a:pPr lvl="2"/>
            <a:r>
              <a:rPr lang="en-US" dirty="0"/>
              <a:t>Location</a:t>
            </a:r>
          </a:p>
        </p:txBody>
      </p:sp>
      <p:sp>
        <p:nvSpPr>
          <p:cNvPr id="39" name="Text Placeholder 9"/>
          <p:cNvSpPr>
            <a:spLocks noGrp="1"/>
          </p:cNvSpPr>
          <p:nvPr>
            <p:ph type="body" sz="quarter" idx="25" hasCustomPrompt="1"/>
          </p:nvPr>
        </p:nvSpPr>
        <p:spPr>
          <a:xfrm>
            <a:off x="10262349" y="4121342"/>
            <a:ext cx="1929651" cy="1810511"/>
          </a:xfrm>
          <a:solidFill>
            <a:schemeClr val="bg1"/>
          </a:solidFill>
        </p:spPr>
        <p:txBody>
          <a:bodyPr lIns="182880" tIns="182880" rIns="45720"/>
          <a:lstStyle>
            <a:lvl1pPr>
              <a:defRPr sz="1300" b="1" cap="all" spc="90" baseline="0">
                <a:solidFill>
                  <a:schemeClr val="accent2"/>
                </a:solidFill>
              </a:defRPr>
            </a:lvl1pPr>
            <a:lvl2pPr>
              <a:spcBef>
                <a:spcPts val="600"/>
              </a:spcBef>
              <a:defRPr sz="1300"/>
            </a:lvl2pPr>
            <a:lvl3pPr marL="0" indent="0">
              <a:spcBef>
                <a:spcPts val="0"/>
              </a:spcBef>
              <a:buNone/>
              <a:defRPr sz="1300" b="1"/>
            </a:lvl3pPr>
          </a:lstStyle>
          <a:p>
            <a:pPr lvl="0"/>
            <a:r>
              <a:rPr lang="en-US" dirty="0"/>
              <a:t>FIRSTNAME LASTNAME ’YY</a:t>
            </a:r>
          </a:p>
          <a:p>
            <a:pPr lvl="1"/>
            <a:r>
              <a:rPr lang="en-US" dirty="0"/>
              <a:t>Position</a:t>
            </a:r>
          </a:p>
          <a:p>
            <a:pPr lvl="2"/>
            <a:r>
              <a:rPr lang="en-US" dirty="0"/>
              <a:t>Location</a:t>
            </a:r>
          </a:p>
        </p:txBody>
      </p:sp>
      <p:sp>
        <p:nvSpPr>
          <p:cNvPr id="8" name="Picture Placeholder 7"/>
          <p:cNvSpPr>
            <a:spLocks noGrp="1"/>
          </p:cNvSpPr>
          <p:nvPr>
            <p:ph type="pic" sz="quarter" idx="14" hasCustomPrompt="1"/>
          </p:nvPr>
        </p:nvSpPr>
        <p:spPr>
          <a:xfrm>
            <a:off x="566738" y="1978025"/>
            <a:ext cx="1827212" cy="1822450"/>
          </a:xfrm>
          <a:solidFill>
            <a:schemeClr val="tx1">
              <a:lumMod val="50000"/>
              <a:lumOff val="50000"/>
            </a:schemeClr>
          </a:solidFill>
        </p:spPr>
        <p:txBody>
          <a:bodyPr tIns="91440"/>
          <a:lstStyle>
            <a:lvl1pPr algn="ctr">
              <a:defRPr sz="1200">
                <a:solidFill>
                  <a:schemeClr val="bg1"/>
                </a:solidFill>
              </a:defRPr>
            </a:lvl1pPr>
          </a:lstStyle>
          <a:p>
            <a:r>
              <a:rPr lang="en-US" dirty="0"/>
              <a:t>drag and drop photo here</a:t>
            </a:r>
          </a:p>
        </p:txBody>
      </p:sp>
      <p:sp>
        <p:nvSpPr>
          <p:cNvPr id="27" name="Picture Placeholder 7"/>
          <p:cNvSpPr>
            <a:spLocks noGrp="1"/>
          </p:cNvSpPr>
          <p:nvPr>
            <p:ph type="pic" sz="quarter" idx="15" hasCustomPrompt="1"/>
          </p:nvPr>
        </p:nvSpPr>
        <p:spPr>
          <a:xfrm>
            <a:off x="4501310" y="1978025"/>
            <a:ext cx="1827212" cy="1822450"/>
          </a:xfrm>
          <a:solidFill>
            <a:schemeClr val="tx1">
              <a:lumMod val="50000"/>
              <a:lumOff val="50000"/>
            </a:schemeClr>
          </a:solidFill>
        </p:spPr>
        <p:txBody>
          <a:bodyPr tIns="91440"/>
          <a:lstStyle>
            <a:lvl1pPr algn="ctr">
              <a:defRPr sz="1200">
                <a:solidFill>
                  <a:schemeClr val="bg1"/>
                </a:solidFill>
              </a:defRPr>
            </a:lvl1pPr>
          </a:lstStyle>
          <a:p>
            <a:r>
              <a:rPr lang="en-US" dirty="0"/>
              <a:t>drag and drop photo here</a:t>
            </a:r>
          </a:p>
        </p:txBody>
      </p:sp>
      <p:sp>
        <p:nvSpPr>
          <p:cNvPr id="28" name="Picture Placeholder 7"/>
          <p:cNvSpPr>
            <a:spLocks noGrp="1"/>
          </p:cNvSpPr>
          <p:nvPr>
            <p:ph type="pic" sz="quarter" idx="16" hasCustomPrompt="1"/>
          </p:nvPr>
        </p:nvSpPr>
        <p:spPr>
          <a:xfrm>
            <a:off x="8431444" y="1978025"/>
            <a:ext cx="1827212" cy="1822450"/>
          </a:xfrm>
          <a:solidFill>
            <a:schemeClr val="tx1">
              <a:lumMod val="50000"/>
              <a:lumOff val="50000"/>
            </a:schemeClr>
          </a:solidFill>
        </p:spPr>
        <p:txBody>
          <a:bodyPr tIns="91440"/>
          <a:lstStyle>
            <a:lvl1pPr algn="ctr">
              <a:defRPr sz="1200">
                <a:solidFill>
                  <a:schemeClr val="bg1"/>
                </a:solidFill>
              </a:defRPr>
            </a:lvl1pPr>
          </a:lstStyle>
          <a:p>
            <a:r>
              <a:rPr lang="en-US" dirty="0"/>
              <a:t>drag and drop photo here</a:t>
            </a:r>
          </a:p>
        </p:txBody>
      </p:sp>
      <p:sp>
        <p:nvSpPr>
          <p:cNvPr id="2" name="Title 1"/>
          <p:cNvSpPr>
            <a:spLocks noGrp="1"/>
          </p:cNvSpPr>
          <p:nvPr>
            <p:ph type="title"/>
          </p:nvPr>
        </p:nvSpPr>
        <p:spPr>
          <a:xfrm>
            <a:off x="566738" y="576304"/>
            <a:ext cx="11128374" cy="650874"/>
          </a:xfrm>
        </p:spPr>
        <p:txBody>
          <a:bodyPr/>
          <a:lstStyle>
            <a:lvl1pPr>
              <a:defRPr sz="3000" b="0" cap="all" spc="110" baseline="0">
                <a:solidFill>
                  <a:srgbClr val="4E2A84"/>
                </a:solidFill>
              </a:defRPr>
            </a:lvl1pPr>
          </a:lstStyle>
          <a:p>
            <a:r>
              <a:rPr lang="en-US" dirty="0"/>
              <a:t>Click to edit Master title style</a:t>
            </a:r>
          </a:p>
        </p:txBody>
      </p:sp>
      <p:sp>
        <p:nvSpPr>
          <p:cNvPr id="29" name="Picture Placeholder 7"/>
          <p:cNvSpPr>
            <a:spLocks noGrp="1"/>
          </p:cNvSpPr>
          <p:nvPr>
            <p:ph type="pic" sz="quarter" idx="17" hasCustomPrompt="1"/>
          </p:nvPr>
        </p:nvSpPr>
        <p:spPr>
          <a:xfrm>
            <a:off x="566738" y="4117649"/>
            <a:ext cx="1827212" cy="1822450"/>
          </a:xfrm>
          <a:solidFill>
            <a:schemeClr val="tx1">
              <a:lumMod val="50000"/>
              <a:lumOff val="50000"/>
            </a:schemeClr>
          </a:solidFill>
        </p:spPr>
        <p:txBody>
          <a:bodyPr tIns="91440"/>
          <a:lstStyle>
            <a:lvl1pPr algn="ctr">
              <a:defRPr sz="1200">
                <a:solidFill>
                  <a:schemeClr val="bg1"/>
                </a:solidFill>
              </a:defRPr>
            </a:lvl1pPr>
          </a:lstStyle>
          <a:p>
            <a:r>
              <a:rPr lang="en-US" dirty="0"/>
              <a:t>drag and drop photo here</a:t>
            </a:r>
          </a:p>
        </p:txBody>
      </p:sp>
      <p:sp>
        <p:nvSpPr>
          <p:cNvPr id="30" name="Picture Placeholder 7"/>
          <p:cNvSpPr>
            <a:spLocks noGrp="1"/>
          </p:cNvSpPr>
          <p:nvPr>
            <p:ph type="pic" sz="quarter" idx="18" hasCustomPrompt="1"/>
          </p:nvPr>
        </p:nvSpPr>
        <p:spPr>
          <a:xfrm>
            <a:off x="4501310" y="4117649"/>
            <a:ext cx="1827212" cy="1822450"/>
          </a:xfrm>
          <a:solidFill>
            <a:schemeClr val="tx1">
              <a:lumMod val="50000"/>
              <a:lumOff val="50000"/>
            </a:schemeClr>
          </a:solidFill>
        </p:spPr>
        <p:txBody>
          <a:bodyPr tIns="91440"/>
          <a:lstStyle>
            <a:lvl1pPr algn="ctr">
              <a:defRPr sz="1200">
                <a:solidFill>
                  <a:schemeClr val="bg1"/>
                </a:solidFill>
              </a:defRPr>
            </a:lvl1pPr>
          </a:lstStyle>
          <a:p>
            <a:r>
              <a:rPr lang="en-US" dirty="0"/>
              <a:t>drag and drop photo here</a:t>
            </a:r>
          </a:p>
        </p:txBody>
      </p:sp>
      <p:sp>
        <p:nvSpPr>
          <p:cNvPr id="31" name="Picture Placeholder 7"/>
          <p:cNvSpPr>
            <a:spLocks noGrp="1"/>
          </p:cNvSpPr>
          <p:nvPr>
            <p:ph type="pic" sz="quarter" idx="19" hasCustomPrompt="1"/>
          </p:nvPr>
        </p:nvSpPr>
        <p:spPr>
          <a:xfrm>
            <a:off x="8431444" y="4117649"/>
            <a:ext cx="1827212" cy="1822450"/>
          </a:xfrm>
          <a:solidFill>
            <a:schemeClr val="tx1">
              <a:lumMod val="50000"/>
              <a:lumOff val="50000"/>
            </a:schemeClr>
          </a:solidFill>
        </p:spPr>
        <p:txBody>
          <a:bodyPr tIns="91440"/>
          <a:lstStyle>
            <a:lvl1pPr algn="ctr">
              <a:defRPr sz="1200">
                <a:solidFill>
                  <a:schemeClr val="bg1"/>
                </a:solidFill>
              </a:defRPr>
            </a:lvl1pPr>
          </a:lstStyle>
          <a:p>
            <a:r>
              <a:rPr lang="en-US" dirty="0"/>
              <a:t>drag and drop photo here</a:t>
            </a:r>
          </a:p>
        </p:txBody>
      </p:sp>
      <p:sp>
        <p:nvSpPr>
          <p:cNvPr id="41" name="Freeform 40"/>
          <p:cNvSpPr/>
          <p:nvPr userDrawn="1"/>
        </p:nvSpPr>
        <p:spPr>
          <a:xfrm>
            <a:off x="1" y="6596348"/>
            <a:ext cx="2496065" cy="261653"/>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a:p>
        </p:txBody>
      </p:sp>
      <p:pic>
        <p:nvPicPr>
          <p:cNvPr id="42" name="Picture 41">
            <a:extLst>
              <a:ext uri="{FF2B5EF4-FFF2-40B4-BE49-F238E27FC236}">
                <a16:creationId xmlns:a16="http://schemas.microsoft.com/office/drawing/2014/main" id="{DC6C6F0D-DE9D-1E4D-9499-3D9FB5FDA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2081" y="6671915"/>
            <a:ext cx="1243884" cy="128016"/>
          </a:xfrm>
          <a:prstGeom prst="rect">
            <a:avLst/>
          </a:prstGeom>
        </p:spPr>
      </p:pic>
      <p:sp>
        <p:nvSpPr>
          <p:cNvPr id="43" name="Date Placeholder 3"/>
          <p:cNvSpPr>
            <a:spLocks noGrp="1"/>
          </p:cNvSpPr>
          <p:nvPr>
            <p:ph type="dt" sz="half" idx="10"/>
          </p:nvPr>
        </p:nvSpPr>
        <p:spPr>
          <a:xfrm>
            <a:off x="11074627" y="6596344"/>
            <a:ext cx="620485" cy="261656"/>
          </a:xfrm>
        </p:spPr>
        <p:txBody>
          <a:bodyPr/>
          <a:lstStyle>
            <a:lvl1pPr algn="r">
              <a:defRPr>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44" name="Footer Placeholder 4"/>
          <p:cNvSpPr>
            <a:spLocks noGrp="1"/>
          </p:cNvSpPr>
          <p:nvPr>
            <p:ph type="ftr" sz="quarter" idx="11"/>
          </p:nvPr>
        </p:nvSpPr>
        <p:spPr>
          <a:xfrm>
            <a:off x="3119664" y="6596345"/>
            <a:ext cx="7640865" cy="261655"/>
          </a:xfrm>
        </p:spPr>
        <p:txBody>
          <a:bodyPr/>
          <a:lstStyle>
            <a:lvl1pPr>
              <a:defRPr>
                <a:solidFill>
                  <a:schemeClr val="tx1">
                    <a:lumMod val="75000"/>
                    <a:lumOff val="25000"/>
                  </a:schemeClr>
                </a:solidFill>
              </a:defRPr>
            </a:lvl1pPr>
          </a:lstStyle>
          <a:p>
            <a:endParaRPr lang="en-US" dirty="0"/>
          </a:p>
        </p:txBody>
      </p:sp>
      <p:sp>
        <p:nvSpPr>
          <p:cNvPr id="45" name="Slide Number Placeholder 5"/>
          <p:cNvSpPr>
            <a:spLocks noGrp="1"/>
          </p:cNvSpPr>
          <p:nvPr>
            <p:ph type="sldNum" sz="quarter" idx="12"/>
          </p:nvPr>
        </p:nvSpPr>
        <p:spPr>
          <a:xfrm>
            <a:off x="1" y="6596344"/>
            <a:ext cx="496888" cy="261656"/>
          </a:xfrm>
        </p:spPr>
        <p:txBody>
          <a:bodyPr/>
          <a:lstStyle>
            <a:lvl1pPr algn="ctr">
              <a:defRPr>
                <a:solidFill>
                  <a:schemeClr val="bg1"/>
                </a:solidFill>
              </a:defRPr>
            </a:lvl1pPr>
          </a:lstStyle>
          <a:p>
            <a:fld id="{A82C3BC0-3EBF-3C4C-A3D8-795624EBC6AA}" type="slidenum">
              <a:rPr lang="en-US" smtClean="0"/>
              <a:pPr/>
              <a:t>‹#›</a:t>
            </a:fld>
            <a:endParaRPr lang="en-US" dirty="0"/>
          </a:p>
        </p:txBody>
      </p:sp>
      <p:sp>
        <p:nvSpPr>
          <p:cNvPr id="40" name="Text Placeholder 7"/>
          <p:cNvSpPr>
            <a:spLocks noGrp="1"/>
          </p:cNvSpPr>
          <p:nvPr>
            <p:ph type="body" sz="quarter" idx="13" hasCustomPrompt="1"/>
          </p:nvPr>
        </p:nvSpPr>
        <p:spPr>
          <a:xfrm>
            <a:off x="566738" y="1285248"/>
            <a:ext cx="11128374" cy="256579"/>
          </a:xfrm>
        </p:spPr>
        <p:txBody>
          <a:bodyPr/>
          <a:lstStyle>
            <a:lvl1pPr>
              <a:defRPr sz="1400" b="0" cap="all" baseline="0"/>
            </a:lvl1pPr>
          </a:lstStyle>
          <a:p>
            <a:pPr lvl="0"/>
            <a:r>
              <a:rPr lang="en-US" dirty="0"/>
              <a:t>Subtitle here if you need it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White Blank">
    <p:spTree>
      <p:nvGrpSpPr>
        <p:cNvPr id="1" name=""/>
        <p:cNvGrpSpPr/>
        <p:nvPr/>
      </p:nvGrpSpPr>
      <p:grpSpPr>
        <a:xfrm>
          <a:off x="0" y="0"/>
          <a:ext cx="0" cy="0"/>
          <a:chOff x="0" y="0"/>
          <a:chExt cx="0" cy="0"/>
        </a:xfrm>
      </p:grpSpPr>
      <p:sp>
        <p:nvSpPr>
          <p:cNvPr id="22" name="Rectangle 21"/>
          <p:cNvSpPr/>
          <p:nvPr userDrawn="1"/>
        </p:nvSpPr>
        <p:spPr>
          <a:xfrm>
            <a:off x="1" y="6150277"/>
            <a:ext cx="12192001" cy="73312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 name="Freeform 9">
            <a:extLst>
              <a:ext uri="{FF2B5EF4-FFF2-40B4-BE49-F238E27FC236}">
                <a16:creationId xmlns:a16="http://schemas.microsoft.com/office/drawing/2014/main" id="{EC27E26F-1B6F-42AC-A446-F56E297DA190}"/>
              </a:ext>
            </a:extLst>
          </p:cNvPr>
          <p:cNvSpPr/>
          <p:nvPr userDrawn="1"/>
        </p:nvSpPr>
        <p:spPr>
          <a:xfrm>
            <a:off x="2" y="6521830"/>
            <a:ext cx="3328087" cy="348871"/>
          </a:xfrm>
          <a:custGeom>
            <a:avLst/>
            <a:gdLst>
              <a:gd name="connsiteX0" fmla="*/ 0 w 2496065"/>
              <a:gd name="connsiteY0" fmla="*/ 0 h 261653"/>
              <a:gd name="connsiteX1" fmla="*/ 2496065 w 2496065"/>
              <a:gd name="connsiteY1" fmla="*/ 0 h 261653"/>
              <a:gd name="connsiteX2" fmla="*/ 2364218 w 2496065"/>
              <a:gd name="connsiteY2" fmla="*/ 261653 h 261653"/>
              <a:gd name="connsiteX3" fmla="*/ 0 w 2496065"/>
              <a:gd name="connsiteY3" fmla="*/ 261653 h 261653"/>
            </a:gdLst>
            <a:ahLst/>
            <a:cxnLst>
              <a:cxn ang="0">
                <a:pos x="connsiteX0" y="connsiteY0"/>
              </a:cxn>
              <a:cxn ang="0">
                <a:pos x="connsiteX1" y="connsiteY1"/>
              </a:cxn>
              <a:cxn ang="0">
                <a:pos x="connsiteX2" y="connsiteY2"/>
              </a:cxn>
              <a:cxn ang="0">
                <a:pos x="connsiteX3" y="connsiteY3"/>
              </a:cxn>
            </a:cxnLst>
            <a:rect l="l" t="t" r="r" b="b"/>
            <a:pathLst>
              <a:path w="2496065" h="261653">
                <a:moveTo>
                  <a:pt x="0" y="0"/>
                </a:moveTo>
                <a:lnTo>
                  <a:pt x="2496065" y="0"/>
                </a:lnTo>
                <a:lnTo>
                  <a:pt x="2364218" y="261653"/>
                </a:lnTo>
                <a:lnTo>
                  <a:pt x="0" y="261653"/>
                </a:lnTo>
                <a:close/>
              </a:path>
            </a:pathLst>
          </a:custGeom>
          <a:solidFill>
            <a:srgbClr val="4E2A8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lvl="0" algn="ctr"/>
            <a:endParaRPr lang="en-US" sz="2400"/>
          </a:p>
        </p:txBody>
      </p:sp>
      <p:pic>
        <p:nvPicPr>
          <p:cNvPr id="5" name="Picture 4">
            <a:extLst>
              <a:ext uri="{FF2B5EF4-FFF2-40B4-BE49-F238E27FC236}">
                <a16:creationId xmlns:a16="http://schemas.microsoft.com/office/drawing/2014/main" id="{77C3AA24-E037-D66F-D3E1-0D50E9EA77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108" y="6622585"/>
            <a:ext cx="1658512" cy="170688"/>
          </a:xfrm>
          <a:prstGeom prst="rect">
            <a:avLst/>
          </a:prstGeom>
        </p:spPr>
      </p:pic>
      <p:sp>
        <p:nvSpPr>
          <p:cNvPr id="6" name="TextBox 5">
            <a:extLst>
              <a:ext uri="{FF2B5EF4-FFF2-40B4-BE49-F238E27FC236}">
                <a16:creationId xmlns:a16="http://schemas.microsoft.com/office/drawing/2014/main" id="{45CB923D-5B0D-C6C7-DCF7-3C9ACCF05E9E}"/>
              </a:ext>
            </a:extLst>
          </p:cNvPr>
          <p:cNvSpPr txBox="1"/>
          <p:nvPr userDrawn="1"/>
        </p:nvSpPr>
        <p:spPr>
          <a:xfrm>
            <a:off x="3342528" y="6509295"/>
            <a:ext cx="6096000" cy="338554"/>
          </a:xfrm>
          <a:prstGeom prst="rect">
            <a:avLst/>
          </a:prstGeom>
          <a:noFill/>
        </p:spPr>
        <p:txBody>
          <a:bodyPr wrap="square" rtlCol="0">
            <a:spAutoFit/>
          </a:bodyPr>
          <a:lstStyle/>
          <a:p>
            <a:r>
              <a:rPr lang="en-US" sz="1600">
                <a:solidFill>
                  <a:srgbClr val="4E2A84"/>
                </a:solidFill>
                <a:latin typeface="Arial Nova Light" panose="020B0304020202020204" pitchFamily="34" charset="0"/>
              </a:rPr>
              <a:t>Social Impact &amp; Sustainability</a:t>
            </a:r>
          </a:p>
        </p:txBody>
      </p:sp>
    </p:spTree>
    <p:extLst>
      <p:ext uri="{BB962C8B-B14F-4D97-AF65-F5344CB8AC3E}">
        <p14:creationId xmlns:p14="http://schemas.microsoft.com/office/powerpoint/2010/main" val="2516149800"/>
      </p:ext>
    </p:extLst>
  </p:cSld>
  <p:clrMapOvr>
    <a:masterClrMapping/>
  </p:clrMapOvr>
  <p:extLst>
    <p:ext uri="{DCECCB84-F9BA-43D5-87BE-67443E8EF086}">
      <p15:sldGuideLst xmlns:p15="http://schemas.microsoft.com/office/powerpoint/2012/main">
        <p15:guide id="1" orient="horz" pos="276">
          <p15:clr>
            <a:srgbClr val="FBAE40"/>
          </p15:clr>
        </p15:guide>
        <p15:guide id="2" orient="horz" pos="147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6888" y="576304"/>
            <a:ext cx="9768341" cy="690635"/>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496888" y="1948069"/>
            <a:ext cx="9768341" cy="417550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074627" y="6566169"/>
            <a:ext cx="620485" cy="249429"/>
          </a:xfrm>
          <a:prstGeom prst="rect">
            <a:avLst/>
          </a:prstGeom>
        </p:spPr>
        <p:txBody>
          <a:bodyPr vert="horz" lIns="0" tIns="0" rIns="0" bIns="0" rtlCol="0" anchor="ctr"/>
          <a:lstStyle>
            <a:lvl1pPr algn="r">
              <a:defRPr sz="800">
                <a:solidFill>
                  <a:schemeClr val="tx1">
                    <a:lumMod val="75000"/>
                    <a:lumOff val="25000"/>
                  </a:schemeClr>
                </a:solidFill>
              </a:defRPr>
            </a:lvl1pPr>
          </a:lstStyle>
          <a:p>
            <a:fld id="{31E5F04E-7DFD-BF49-ACC9-83D433AC3F25}" type="datetimeFigureOut">
              <a:rPr lang="en-US" smtClean="0"/>
              <a:pPr/>
              <a:t>8/17/26</a:t>
            </a:fld>
            <a:endParaRPr lang="en-US" dirty="0"/>
          </a:p>
        </p:txBody>
      </p:sp>
      <p:sp>
        <p:nvSpPr>
          <p:cNvPr id="5" name="Footer Placeholder 4"/>
          <p:cNvSpPr>
            <a:spLocks noGrp="1"/>
          </p:cNvSpPr>
          <p:nvPr>
            <p:ph type="ftr" sz="quarter" idx="3"/>
          </p:nvPr>
        </p:nvSpPr>
        <p:spPr>
          <a:xfrm>
            <a:off x="3119664" y="6566169"/>
            <a:ext cx="7640865" cy="249429"/>
          </a:xfrm>
          <a:prstGeom prst="rect">
            <a:avLst/>
          </a:prstGeom>
        </p:spPr>
        <p:txBody>
          <a:bodyPr vert="horz" lIns="0" tIns="0" rIns="0" bIns="0" rtlCol="0" anchor="ctr"/>
          <a:lstStyle>
            <a:lvl1pPr algn="l">
              <a:defRPr sz="8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3943" y="6575693"/>
            <a:ext cx="500831" cy="249429"/>
          </a:xfrm>
          <a:prstGeom prst="rect">
            <a:avLst/>
          </a:prstGeom>
        </p:spPr>
        <p:txBody>
          <a:bodyPr vert="horz" lIns="0" tIns="0" rIns="0" bIns="0" rtlCol="0" anchor="ctr"/>
          <a:lstStyle>
            <a:lvl1pPr algn="ctr">
              <a:defRPr sz="800">
                <a:solidFill>
                  <a:schemeClr val="tx1">
                    <a:lumMod val="75000"/>
                    <a:lumOff val="25000"/>
                  </a:schemeClr>
                </a:solidFill>
              </a:defRPr>
            </a:lvl1pPr>
          </a:lstStyle>
          <a:p>
            <a:fld id="{A82C3BC0-3EBF-3C4C-A3D8-795624EBC6AA}" type="slidenum">
              <a:rPr lang="en-US" smtClean="0"/>
              <a:pPr/>
              <a:t>‹#›</a:t>
            </a:fld>
            <a:endParaRPr lang="en-US" dirty="0"/>
          </a:p>
        </p:txBody>
      </p:sp>
    </p:spTree>
    <p:extLst>
      <p:ext uri="{BB962C8B-B14F-4D97-AF65-F5344CB8AC3E}">
        <p14:creationId xmlns:p14="http://schemas.microsoft.com/office/powerpoint/2010/main" val="36485676"/>
      </p:ext>
    </p:extLst>
  </p:cSld>
  <p:clrMap bg1="lt1" tx1="dk1" bg2="lt2" tx2="dk2" accent1="accent1" accent2="accent2" accent3="accent3" accent4="accent4" accent5="accent5" accent6="accent6" hlink="hlink" folHlink="folHlink"/>
  <p:sldLayoutIdLst>
    <p:sldLayoutId id="2147483680" r:id="rId1"/>
    <p:sldLayoutId id="2147483685" r:id="rId2"/>
    <p:sldLayoutId id="2147483649" r:id="rId3"/>
    <p:sldLayoutId id="2147483650" r:id="rId4"/>
    <p:sldLayoutId id="2147483671" r:id="rId5"/>
    <p:sldLayoutId id="2147483672" r:id="rId6"/>
    <p:sldLayoutId id="2147483673" r:id="rId7"/>
    <p:sldLayoutId id="2147483683" r:id="rId8"/>
    <p:sldLayoutId id="2147483684" r:id="rId9"/>
    <p:sldLayoutId id="2147483674" r:id="rId10"/>
    <p:sldLayoutId id="2147483675" r:id="rId11"/>
    <p:sldLayoutId id="2147483678" r:id="rId12"/>
    <p:sldLayoutId id="2147483655" r:id="rId13"/>
    <p:sldLayoutId id="2147483679" r:id="rId14"/>
    <p:sldLayoutId id="2147483681" r:id="rId15"/>
    <p:sldLayoutId id="2147483682" r:id="rId16"/>
    <p:sldLayoutId id="2147483686"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lang="en-US" sz="3000" b="0" kern="1200" cap="all" spc="300" baseline="0" dirty="0">
          <a:solidFill>
            <a:schemeClr val="accent1"/>
          </a:solidFill>
          <a:latin typeface="+mn-lt"/>
          <a:ea typeface="+mj-ea"/>
          <a:cs typeface="+mj-cs"/>
        </a:defRPr>
      </a:lvl1pPr>
    </p:titleStyle>
    <p:bodyStyle>
      <a:lvl1pPr marL="0" indent="0" algn="l" defTabSz="914400" rtl="0" eaLnBrk="1" latinLnBrk="0" hangingPunct="1">
        <a:lnSpc>
          <a:spcPct val="100000"/>
        </a:lnSpc>
        <a:spcBef>
          <a:spcPts val="3200"/>
        </a:spcBef>
        <a:buFont typeface="Arial"/>
        <a:buNone/>
        <a:defRPr sz="2000" kern="1200">
          <a:solidFill>
            <a:schemeClr val="tx1">
              <a:lumMod val="75000"/>
              <a:lumOff val="25000"/>
            </a:schemeClr>
          </a:solidFill>
          <a:latin typeface="+mn-lt"/>
          <a:ea typeface="+mn-ea"/>
          <a:cs typeface="+mn-cs"/>
        </a:defRPr>
      </a:lvl1pPr>
      <a:lvl2pPr marL="6350" indent="0" algn="l" defTabSz="914400" rtl="0" eaLnBrk="1" latinLnBrk="0" hangingPunct="1">
        <a:lnSpc>
          <a:spcPct val="100000"/>
        </a:lnSpc>
        <a:spcBef>
          <a:spcPts val="1800"/>
        </a:spcBef>
        <a:buFont typeface="Arial"/>
        <a:buNone/>
        <a:tabLst/>
        <a:defRPr sz="2000" kern="1200">
          <a:solidFill>
            <a:schemeClr val="tx1">
              <a:lumMod val="75000"/>
              <a:lumOff val="25000"/>
            </a:schemeClr>
          </a:solidFill>
          <a:latin typeface="+mn-lt"/>
          <a:ea typeface="+mn-ea"/>
          <a:cs typeface="+mn-cs"/>
        </a:defRPr>
      </a:lvl2pPr>
      <a:lvl3pPr marL="301943" indent="-301943" algn="l" defTabSz="914400" rtl="0" eaLnBrk="1" latinLnBrk="0" hangingPunct="1">
        <a:lnSpc>
          <a:spcPct val="100000"/>
        </a:lnSpc>
        <a:spcBef>
          <a:spcPts val="900"/>
        </a:spcBef>
        <a:buFont typeface="Arial" panose="020B0604020202020204" pitchFamily="34" charset="0"/>
        <a:buChar char="•"/>
        <a:tabLst/>
        <a:defRPr sz="2000" kern="1200">
          <a:solidFill>
            <a:schemeClr val="tx1">
              <a:lumMod val="75000"/>
              <a:lumOff val="25000"/>
            </a:schemeClr>
          </a:solidFill>
          <a:latin typeface="+mn-lt"/>
          <a:ea typeface="+mn-ea"/>
          <a:cs typeface="+mn-cs"/>
        </a:defRPr>
      </a:lvl3pPr>
      <a:lvl4pPr marL="759143" indent="-301943" algn="l" defTabSz="914400" rtl="0" eaLnBrk="1" latinLnBrk="0" hangingPunct="1">
        <a:lnSpc>
          <a:spcPct val="100000"/>
        </a:lnSpc>
        <a:spcBef>
          <a:spcPts val="900"/>
        </a:spcBef>
        <a:buFont typeface="Arial" panose="020B0604020202020204" pitchFamily="34" charset="0"/>
        <a:buChar char="•"/>
        <a:tabLst/>
        <a:defRPr sz="2000" kern="1200">
          <a:solidFill>
            <a:schemeClr val="tx1">
              <a:lumMod val="75000"/>
              <a:lumOff val="25000"/>
            </a:schemeClr>
          </a:solidFill>
          <a:latin typeface="+mn-lt"/>
          <a:ea typeface="+mn-ea"/>
          <a:cs typeface="+mn-cs"/>
        </a:defRPr>
      </a:lvl4pPr>
      <a:lvl5pPr marL="1124903" indent="-301943" algn="l" defTabSz="914400" rtl="0" eaLnBrk="1" latinLnBrk="0" hangingPunct="1">
        <a:lnSpc>
          <a:spcPct val="100000"/>
        </a:lnSpc>
        <a:spcBef>
          <a:spcPts val="900"/>
        </a:spcBef>
        <a:buFont typeface="Arial" panose="020B0604020202020204" pitchFamily="34" charset="0"/>
        <a:buChar char="•"/>
        <a:tabLst/>
        <a:defRPr sz="20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60DB8-3A8D-C6E0-0719-78D225E4BA5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B1E8321-3B27-29E2-4836-F4CE4A0A41EA}"/>
              </a:ext>
            </a:extLst>
          </p:cNvPr>
          <p:cNvSpPr/>
          <p:nvPr/>
        </p:nvSpPr>
        <p:spPr>
          <a:xfrm>
            <a:off x="0" y="-43929"/>
            <a:ext cx="12192000" cy="6945855"/>
          </a:xfrm>
          <a:prstGeom prst="rect">
            <a:avLst/>
          </a:prstGeom>
          <a:gradFill flip="none" rotWithShape="1">
            <a:gsLst>
              <a:gs pos="47000">
                <a:srgbClr val="4E2A84"/>
              </a:gs>
              <a:gs pos="0">
                <a:srgbClr val="1EB6A8"/>
              </a:gs>
              <a:gs pos="84000">
                <a:srgbClr val="3E0B70"/>
              </a:gs>
            </a:gsLst>
            <a:lin ang="13500000" scaled="1"/>
            <a:tileRect/>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latin typeface="Gotham" panose="02000504050000020004" pitchFamily="2" charset="0"/>
            </a:endParaRPr>
          </a:p>
        </p:txBody>
      </p:sp>
      <p:sp>
        <p:nvSpPr>
          <p:cNvPr id="19" name="Arrow: Chevron 18">
            <a:extLst>
              <a:ext uri="{FF2B5EF4-FFF2-40B4-BE49-F238E27FC236}">
                <a16:creationId xmlns:a16="http://schemas.microsoft.com/office/drawing/2014/main" id="{A677C116-781E-7A45-9AD0-2300A03A732B}"/>
              </a:ext>
            </a:extLst>
          </p:cNvPr>
          <p:cNvSpPr/>
          <p:nvPr/>
        </p:nvSpPr>
        <p:spPr>
          <a:xfrm>
            <a:off x="2565136" y="-39116"/>
            <a:ext cx="6103433" cy="6906283"/>
          </a:xfrm>
          <a:prstGeom prst="chevron">
            <a:avLst/>
          </a:prstGeom>
          <a:solidFill>
            <a:srgbClr val="3E0B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cxnSp>
        <p:nvCxnSpPr>
          <p:cNvPr id="11" name="Straight Connector 10">
            <a:extLst>
              <a:ext uri="{FF2B5EF4-FFF2-40B4-BE49-F238E27FC236}">
                <a16:creationId xmlns:a16="http://schemas.microsoft.com/office/drawing/2014/main" id="{306F2EDD-0903-95BE-68A4-30EAF2058EB7}"/>
              </a:ext>
            </a:extLst>
          </p:cNvPr>
          <p:cNvCxnSpPr/>
          <p:nvPr/>
        </p:nvCxnSpPr>
        <p:spPr>
          <a:xfrm>
            <a:off x="711200" y="685800"/>
            <a:ext cx="10871200" cy="0"/>
          </a:xfrm>
          <a:prstGeom prst="line">
            <a:avLst/>
          </a:prstGeom>
          <a:ln w="6350">
            <a:solidFill>
              <a:srgbClr val="1EB6A8"/>
            </a:solidFill>
          </a:ln>
        </p:spPr>
        <p:style>
          <a:lnRef idx="2">
            <a:schemeClr val="accent1"/>
          </a:lnRef>
          <a:fillRef idx="0">
            <a:schemeClr val="accent1"/>
          </a:fillRef>
          <a:effectRef idx="1">
            <a:schemeClr val="accent1"/>
          </a:effectRef>
          <a:fontRef idx="minor">
            <a:schemeClr val="tx1"/>
          </a:fontRef>
        </p:style>
      </p:cxnSp>
      <p:pic>
        <p:nvPicPr>
          <p:cNvPr id="5" name="Picture 4" descr="A logo with a letter k in a circle&#10;&#10;AI-generated content may be incorrect.">
            <a:extLst>
              <a:ext uri="{FF2B5EF4-FFF2-40B4-BE49-F238E27FC236}">
                <a16:creationId xmlns:a16="http://schemas.microsoft.com/office/drawing/2014/main" id="{F0FEF66B-C0AD-8E0B-1A0D-F03115495022}"/>
              </a:ext>
            </a:extLst>
          </p:cNvPr>
          <p:cNvPicPr>
            <a:picLocks noChangeAspect="1"/>
          </p:cNvPicPr>
          <p:nvPr/>
        </p:nvPicPr>
        <p:blipFill>
          <a:blip r:embed="rId3"/>
          <a:stretch>
            <a:fillRect/>
          </a:stretch>
        </p:blipFill>
        <p:spPr>
          <a:xfrm>
            <a:off x="9350979" y="4060905"/>
            <a:ext cx="2658141" cy="2658141"/>
          </a:xfrm>
          <a:prstGeom prst="rect">
            <a:avLst/>
          </a:prstGeom>
        </p:spPr>
      </p:pic>
      <p:pic>
        <p:nvPicPr>
          <p:cNvPr id="6" name="Picture 5">
            <a:extLst>
              <a:ext uri="{FF2B5EF4-FFF2-40B4-BE49-F238E27FC236}">
                <a16:creationId xmlns:a16="http://schemas.microsoft.com/office/drawing/2014/main" id="{1F79A08D-DD47-3DD2-C271-A17E55BA7E28}"/>
              </a:ext>
            </a:extLst>
          </p:cNvPr>
          <p:cNvPicPr>
            <a:picLocks noChangeAspect="1"/>
          </p:cNvPicPr>
          <p:nvPr/>
        </p:nvPicPr>
        <p:blipFill>
          <a:blip r:embed="rId4"/>
          <a:stretch>
            <a:fillRect/>
          </a:stretch>
        </p:blipFill>
        <p:spPr>
          <a:xfrm>
            <a:off x="548640" y="6019747"/>
            <a:ext cx="5449824" cy="576533"/>
          </a:xfrm>
          <a:prstGeom prst="rect">
            <a:avLst/>
          </a:prstGeom>
        </p:spPr>
      </p:pic>
      <p:sp>
        <p:nvSpPr>
          <p:cNvPr id="2" name="TextBox 1">
            <a:extLst>
              <a:ext uri="{FF2B5EF4-FFF2-40B4-BE49-F238E27FC236}">
                <a16:creationId xmlns:a16="http://schemas.microsoft.com/office/drawing/2014/main" id="{50875FBE-D4E6-984C-9D92-35F38D8EF727}"/>
              </a:ext>
            </a:extLst>
          </p:cNvPr>
          <p:cNvSpPr txBox="1"/>
          <p:nvPr/>
        </p:nvSpPr>
        <p:spPr>
          <a:xfrm>
            <a:off x="711200" y="990600"/>
            <a:ext cx="8128000" cy="1092200"/>
          </a:xfrm>
          <a:prstGeom prst="rect">
            <a:avLst/>
          </a:prstGeom>
          <a:noFill/>
        </p:spPr>
        <p:txBody>
          <a:bodyPr vertOverflow="overflow" vert="horz" wrap="square" lIns="0" tIns="0" rIns="0" bIns="0" rtlCol="0" anchor="t">
            <a:noAutofit/>
          </a:bodyPr>
          <a:lstStyle/>
          <a:p>
            <a:pPr algn="l">
              <a:spcBef>
                <a:spcPts val="900"/>
              </a:spcBef>
            </a:pPr>
            <a:r>
              <a:rPr lang="en-US" sz="6000" b="1">
                <a:solidFill>
                  <a:srgbClr val="FFFFFF"/>
                </a:solidFill>
                <a:latin typeface="Arial"/>
                <a:cs typeface="Arial"/>
              </a:rPr>
              <a:t>MedScore</a:t>
            </a:r>
          </a:p>
        </p:txBody>
      </p:sp>
      <p:sp>
        <p:nvSpPr>
          <p:cNvPr id="4" name="TextBox 3">
            <a:extLst>
              <a:ext uri="{FF2B5EF4-FFF2-40B4-BE49-F238E27FC236}">
                <a16:creationId xmlns:a16="http://schemas.microsoft.com/office/drawing/2014/main" id="{938C3A5F-CA25-8744-A750-BD500801B1BE}"/>
              </a:ext>
            </a:extLst>
          </p:cNvPr>
          <p:cNvSpPr txBox="1"/>
          <p:nvPr/>
        </p:nvSpPr>
        <p:spPr>
          <a:xfrm>
            <a:off x="711200" y="2184400"/>
            <a:ext cx="7620000" cy="711200"/>
          </a:xfrm>
          <a:prstGeom prst="rect">
            <a:avLst/>
          </a:prstGeom>
          <a:noFill/>
        </p:spPr>
        <p:txBody>
          <a:bodyPr vertOverflow="overflow" vert="horz" wrap="square" lIns="0" tIns="0" rIns="0" bIns="0" rtlCol="0" anchor="t">
            <a:noAutofit/>
          </a:bodyPr>
          <a:lstStyle/>
          <a:p>
            <a:pPr algn="l">
              <a:spcBef>
                <a:spcPts val="900"/>
              </a:spcBef>
            </a:pPr>
            <a:r>
              <a:rPr lang="en-US" sz="1900" b="1">
                <a:solidFill>
                  <a:srgbClr val="09B8C2"/>
                </a:solidFill>
                <a:latin typeface="Arial"/>
                <a:cs typeface="Arial"/>
              </a:rPr>
              <a:t>UNDERWRITING FDA APPROVAL READINESS USING A PROPRIETARY PREDICTION ANALYSIS ENGINE</a:t>
            </a:r>
          </a:p>
        </p:txBody>
      </p:sp>
      <p:sp>
        <p:nvSpPr>
          <p:cNvPr id="7" name="TextBox 6">
            <a:extLst>
              <a:ext uri="{FF2B5EF4-FFF2-40B4-BE49-F238E27FC236}">
                <a16:creationId xmlns:a16="http://schemas.microsoft.com/office/drawing/2014/main" id="{CB0AF2EE-8BAE-1F4B-9601-A07DF3DEB50E}"/>
              </a:ext>
            </a:extLst>
          </p:cNvPr>
          <p:cNvSpPr txBox="1"/>
          <p:nvPr/>
        </p:nvSpPr>
        <p:spPr>
          <a:xfrm>
            <a:off x="711200" y="3124200"/>
            <a:ext cx="7112000" cy="1143000"/>
          </a:xfrm>
          <a:prstGeom prst="rect">
            <a:avLst/>
          </a:prstGeom>
          <a:noFill/>
        </p:spPr>
        <p:txBody>
          <a:bodyPr vertOverflow="overflow" vert="horz" wrap="square" lIns="0" tIns="0" rIns="0" bIns="0" rtlCol="0" anchor="t">
            <a:noAutofit/>
          </a:bodyPr>
          <a:lstStyle/>
          <a:p>
            <a:pPr algn="l">
              <a:spcBef>
                <a:spcPts val="900"/>
              </a:spcBef>
            </a:pPr>
            <a:r>
              <a:rPr lang="en-US" sz="1500">
                <a:solidFill>
                  <a:srgbClr val="FFFFFF"/>
                </a:solidFill>
                <a:latin typeface="Arial"/>
                <a:cs typeface="Arial"/>
              </a:rPr>
              <a:t>An independent, FDA-validated probability score that lets capital price the single biggest binary risk in medtech, unsticking the billions of dollars that die in the valley of death between clinical trials and approval.</a:t>
            </a:r>
          </a:p>
        </p:txBody>
      </p:sp>
      <p:sp>
        <p:nvSpPr>
          <p:cNvPr id="8" name="TextBox 7">
            <a:extLst>
              <a:ext uri="{FF2B5EF4-FFF2-40B4-BE49-F238E27FC236}">
                <a16:creationId xmlns:a16="http://schemas.microsoft.com/office/drawing/2014/main" id="{5A3A5528-D19F-F74B-83AA-8DFDED8D2154}"/>
              </a:ext>
            </a:extLst>
          </p:cNvPr>
          <p:cNvSpPr txBox="1"/>
          <p:nvPr/>
        </p:nvSpPr>
        <p:spPr>
          <a:xfrm>
            <a:off x="711200" y="4572000"/>
            <a:ext cx="7620000" cy="304800"/>
          </a:xfrm>
          <a:prstGeom prst="rect">
            <a:avLst/>
          </a:prstGeom>
          <a:noFill/>
        </p:spPr>
        <p:txBody>
          <a:bodyPr vertOverflow="overflow" vert="horz" wrap="square" lIns="0" tIns="0" rIns="0" bIns="0" rtlCol="0" anchor="t">
            <a:noAutofit/>
          </a:bodyPr>
          <a:lstStyle/>
          <a:p>
            <a:pPr algn="l">
              <a:spcBef>
                <a:spcPts val="900"/>
              </a:spcBef>
            </a:pPr>
            <a:r>
              <a:rPr lang="en-US" sz="1300">
                <a:solidFill>
                  <a:srgbClr val="D5CBD8"/>
                </a:solidFill>
                <a:latin typeface="Arial"/>
                <a:cs typeface="Arial"/>
              </a:rPr>
              <a:t>SOCIAL IMPACT &amp; SUSTAINABILITY DAYS  |  AUGUST 2026</a:t>
            </a:r>
          </a:p>
          <a:p>
            <a:pPr algn="l">
              <a:spcBef>
                <a:spcPts val="900"/>
              </a:spcBef>
            </a:pPr>
            <a:r>
              <a:rPr lang="en-US" sz="1300">
                <a:solidFill>
                  <a:srgbClr val="D5CBD8"/>
                </a:solidFill>
                <a:latin typeface="Arial"/>
                <a:cs typeface="Arial"/>
              </a:rPr>
              <a:t>TEAM HEALTHCARE 6: Divyam, Nihal, Avihu, Kofi</a:t>
            </a:r>
          </a:p>
        </p:txBody>
      </p:sp>
    </p:spTree>
    <p:extLst>
      <p:ext uri="{BB962C8B-B14F-4D97-AF65-F5344CB8AC3E}">
        <p14:creationId xmlns:p14="http://schemas.microsoft.com/office/powerpoint/2010/main" val="418856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B768B-7872-D5E4-A7E2-FAFCB347AA4D}"/>
              </a:ext>
            </a:extLst>
          </p:cNvPr>
          <p:cNvSpPr>
            <a:spLocks noGrp="1"/>
          </p:cNvSpPr>
          <p:nvPr>
            <p:ph type="title"/>
          </p:nvPr>
        </p:nvSpPr>
        <p:spPr/>
        <p:txBody>
          <a:bodyPr/>
          <a:lstStyle/>
          <a:p>
            <a:r>
              <a:rPr lang="en-US" sz="3200" b="1"/>
              <a:t>THE PROBLEM</a:t>
            </a:r>
          </a:p>
        </p:txBody>
      </p:sp>
      <p:sp>
        <p:nvSpPr>
          <p:cNvPr id="4" name="Text Placeholder 3">
            <a:extLst>
              <a:ext uri="{FF2B5EF4-FFF2-40B4-BE49-F238E27FC236}">
                <a16:creationId xmlns:a16="http://schemas.microsoft.com/office/drawing/2014/main" id="{696CFF17-DD26-17F8-7874-C756F3EEDCBB}"/>
              </a:ext>
            </a:extLst>
          </p:cNvPr>
          <p:cNvSpPr>
            <a:spLocks noGrp="1"/>
          </p:cNvSpPr>
          <p:nvPr>
            <p:ph type="body" sz="quarter" idx="13"/>
          </p:nvPr>
        </p:nvSpPr>
        <p:spPr/>
        <p:txBody>
          <a:bodyPr/>
          <a:lstStyle/>
          <a:p>
            <a:pPr algn="l">
              <a:buNone/>
            </a:pPr>
            <a:r>
              <a:rPr lang="en-US" sz="1400" b="0" cap="none" dirty="0">
                <a:solidFill>
                  <a:srgbClr val="3C3C3C"/>
                </a:solidFill>
                <a:latin typeface="Arial"/>
              </a:rPr>
              <a:t>Capital is available before and after the FDA gate, but not during it</a:t>
            </a:r>
          </a:p>
        </p:txBody>
      </p:sp>
      <p:sp>
        <p:nvSpPr>
          <p:cNvPr id="6" name="Slide Number Placeholder 7">
            <a:extLst>
              <a:ext uri="{FF2B5EF4-FFF2-40B4-BE49-F238E27FC236}">
                <a16:creationId xmlns:a16="http://schemas.microsoft.com/office/drawing/2014/main" id="{7E46081D-A5FB-16E2-6EBD-E1FB5FA7DBCA}"/>
              </a:ext>
            </a:extLst>
          </p:cNvPr>
          <p:cNvSpPr>
            <a:spLocks noGrp="1"/>
          </p:cNvSpPr>
          <p:nvPr>
            <p:ph type="sldNum" sz="quarter" idx="12"/>
          </p:nvPr>
        </p:nvSpPr>
        <p:spPr>
          <a:xfrm>
            <a:off x="1" y="6596344"/>
            <a:ext cx="496888" cy="261656"/>
          </a:xfrm>
        </p:spPr>
        <p:txBody>
          <a:bodyPr/>
          <a:lstStyle/>
          <a:p>
            <a:fld id="{A82C3BC0-3EBF-3C4C-A3D8-795624EBC6AA}" type="slidenum">
              <a:rPr lang="en-US" smtClean="0"/>
              <a:pPr/>
              <a:t>2</a:t>
            </a:fld>
            <a:endParaRPr lang="en-US" dirty="0"/>
          </a:p>
        </p:txBody>
      </p:sp>
      <p:sp>
        <p:nvSpPr>
          <p:cNvPr id="5" name="Rectangle 4">
            <a:extLst>
              <a:ext uri="{FF2B5EF4-FFF2-40B4-BE49-F238E27FC236}">
                <a16:creationId xmlns:a16="http://schemas.microsoft.com/office/drawing/2014/main" id="{79DB0F42-09D1-E14F-BB90-685B696AC6E5}"/>
              </a:ext>
            </a:extLst>
          </p:cNvPr>
          <p:cNvSpPr/>
          <p:nvPr/>
        </p:nvSpPr>
        <p:spPr>
          <a:xfrm>
            <a:off x="584200" y="1752600"/>
            <a:ext cx="2540000" cy="660400"/>
          </a:xfrm>
          <a:prstGeom prst="rect">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2600" b="1">
                <a:solidFill>
                  <a:srgbClr val="FFFFFF"/>
                </a:solidFill>
                <a:latin typeface="Arial"/>
                <a:cs typeface="Arial"/>
              </a:rPr>
              <a:t>3,000-3,600</a:t>
            </a:r>
          </a:p>
        </p:txBody>
      </p:sp>
      <p:sp>
        <p:nvSpPr>
          <p:cNvPr id="7" name="Rectangle 6">
            <a:extLst>
              <a:ext uri="{FF2B5EF4-FFF2-40B4-BE49-F238E27FC236}">
                <a16:creationId xmlns:a16="http://schemas.microsoft.com/office/drawing/2014/main" id="{B9C6CBA9-79D8-E045-9F56-7DE3A4B0733C}"/>
              </a:ext>
            </a:extLst>
          </p:cNvPr>
          <p:cNvSpPr/>
          <p:nvPr/>
        </p:nvSpPr>
        <p:spPr>
          <a:xfrm>
            <a:off x="584200" y="2413000"/>
            <a:ext cx="2540000" cy="431800"/>
          </a:xfrm>
          <a:prstGeom prst="rect">
            <a:avLst/>
          </a:prstGeom>
          <a:solidFill>
            <a:srgbClr val="D5CBD8"/>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00">
                <a:solidFill>
                  <a:srgbClr val="4E2A84"/>
                </a:solidFill>
                <a:latin typeface="Arial"/>
                <a:cs typeface="Arial"/>
              </a:rPr>
              <a:t>510(k) clearances a year at CDRH</a:t>
            </a:r>
          </a:p>
        </p:txBody>
      </p:sp>
      <p:sp>
        <p:nvSpPr>
          <p:cNvPr id="8" name="Rectangle 7">
            <a:extLst>
              <a:ext uri="{FF2B5EF4-FFF2-40B4-BE49-F238E27FC236}">
                <a16:creationId xmlns:a16="http://schemas.microsoft.com/office/drawing/2014/main" id="{2F8F6255-4281-1547-8EC7-87F32A7D93B0}"/>
              </a:ext>
            </a:extLst>
          </p:cNvPr>
          <p:cNvSpPr/>
          <p:nvPr/>
        </p:nvSpPr>
        <p:spPr>
          <a:xfrm>
            <a:off x="3403600" y="1752600"/>
            <a:ext cx="2540000" cy="660400"/>
          </a:xfrm>
          <a:prstGeom prst="rect">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2600" b="1">
                <a:solidFill>
                  <a:srgbClr val="FFFFFF"/>
                </a:solidFill>
                <a:latin typeface="Arial"/>
                <a:cs typeface="Arial"/>
              </a:rPr>
              <a:t>~30-50</a:t>
            </a:r>
          </a:p>
        </p:txBody>
      </p:sp>
      <p:sp>
        <p:nvSpPr>
          <p:cNvPr id="9" name="Rectangle 8">
            <a:extLst>
              <a:ext uri="{FF2B5EF4-FFF2-40B4-BE49-F238E27FC236}">
                <a16:creationId xmlns:a16="http://schemas.microsoft.com/office/drawing/2014/main" id="{79EA8DD8-403B-A646-92B1-33CB02BD613C}"/>
              </a:ext>
            </a:extLst>
          </p:cNvPr>
          <p:cNvSpPr/>
          <p:nvPr/>
        </p:nvSpPr>
        <p:spPr>
          <a:xfrm>
            <a:off x="3403600" y="2413000"/>
            <a:ext cx="2540000" cy="431800"/>
          </a:xfrm>
          <a:prstGeom prst="rect">
            <a:avLst/>
          </a:prstGeom>
          <a:solidFill>
            <a:srgbClr val="D5CBD8"/>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00">
                <a:solidFill>
                  <a:srgbClr val="4E2A84"/>
                </a:solidFill>
                <a:latin typeface="Arial"/>
                <a:cs typeface="Arial"/>
              </a:rPr>
              <a:t>original PMAs a year, trial-gated</a:t>
            </a:r>
          </a:p>
        </p:txBody>
      </p:sp>
      <p:sp>
        <p:nvSpPr>
          <p:cNvPr id="10" name="Rectangle 9">
            <a:extLst>
              <a:ext uri="{FF2B5EF4-FFF2-40B4-BE49-F238E27FC236}">
                <a16:creationId xmlns:a16="http://schemas.microsoft.com/office/drawing/2014/main" id="{5C9ABA2E-6596-7F4B-821B-A9300DDE0759}"/>
              </a:ext>
            </a:extLst>
          </p:cNvPr>
          <p:cNvSpPr/>
          <p:nvPr/>
        </p:nvSpPr>
        <p:spPr>
          <a:xfrm>
            <a:off x="6223000" y="1752600"/>
            <a:ext cx="2540000" cy="660400"/>
          </a:xfrm>
          <a:prstGeom prst="rect">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2600" b="1">
                <a:solidFill>
                  <a:srgbClr val="FFFFFF"/>
                </a:solidFill>
                <a:latin typeface="Arial"/>
                <a:cs typeface="Arial"/>
              </a:rPr>
              <a:t>$7.5-8.7B</a:t>
            </a:r>
          </a:p>
        </p:txBody>
      </p:sp>
      <p:sp>
        <p:nvSpPr>
          <p:cNvPr id="11" name="Rectangle 10">
            <a:extLst>
              <a:ext uri="{FF2B5EF4-FFF2-40B4-BE49-F238E27FC236}">
                <a16:creationId xmlns:a16="http://schemas.microsoft.com/office/drawing/2014/main" id="{22779A30-0647-274B-B980-F5442A14F24D}"/>
              </a:ext>
            </a:extLst>
          </p:cNvPr>
          <p:cNvSpPr/>
          <p:nvPr/>
        </p:nvSpPr>
        <p:spPr>
          <a:xfrm>
            <a:off x="6223000" y="2413000"/>
            <a:ext cx="2540000" cy="431800"/>
          </a:xfrm>
          <a:prstGeom prst="rect">
            <a:avLst/>
          </a:prstGeom>
          <a:solidFill>
            <a:srgbClr val="D5CBD8"/>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00">
                <a:solidFill>
                  <a:srgbClr val="4E2A84"/>
                </a:solidFill>
                <a:latin typeface="Arial"/>
                <a:cs typeface="Arial"/>
              </a:rPr>
              <a:t>US medtech VC deployed a year</a:t>
            </a:r>
          </a:p>
        </p:txBody>
      </p:sp>
      <p:sp>
        <p:nvSpPr>
          <p:cNvPr id="12" name="Rectangle 11">
            <a:extLst>
              <a:ext uri="{FF2B5EF4-FFF2-40B4-BE49-F238E27FC236}">
                <a16:creationId xmlns:a16="http://schemas.microsoft.com/office/drawing/2014/main" id="{C810C831-65E7-8540-8869-D75C9E5C4279}"/>
              </a:ext>
            </a:extLst>
          </p:cNvPr>
          <p:cNvSpPr/>
          <p:nvPr/>
        </p:nvSpPr>
        <p:spPr>
          <a:xfrm>
            <a:off x="9042400" y="1752600"/>
            <a:ext cx="2540000" cy="660400"/>
          </a:xfrm>
          <a:prstGeom prst="rect">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2600" b="1">
                <a:solidFill>
                  <a:srgbClr val="FFFFFF"/>
                </a:solidFill>
                <a:latin typeface="Arial"/>
                <a:cs typeface="Arial"/>
              </a:rPr>
              <a:t>~60%</a:t>
            </a:r>
          </a:p>
        </p:txBody>
      </p:sp>
      <p:sp>
        <p:nvSpPr>
          <p:cNvPr id="13" name="Rectangle 12">
            <a:extLst>
              <a:ext uri="{FF2B5EF4-FFF2-40B4-BE49-F238E27FC236}">
                <a16:creationId xmlns:a16="http://schemas.microsoft.com/office/drawing/2014/main" id="{00F004A8-111E-F24B-90C6-B83A2FABA21B}"/>
              </a:ext>
            </a:extLst>
          </p:cNvPr>
          <p:cNvSpPr/>
          <p:nvPr/>
        </p:nvSpPr>
        <p:spPr>
          <a:xfrm>
            <a:off x="9042400" y="2413000"/>
            <a:ext cx="2540000" cy="431800"/>
          </a:xfrm>
          <a:prstGeom prst="rect">
            <a:avLst/>
          </a:prstGeom>
          <a:solidFill>
            <a:srgbClr val="D5CBD8"/>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00">
                <a:solidFill>
                  <a:srgbClr val="4E2A84"/>
                </a:solidFill>
                <a:latin typeface="Arial"/>
                <a:cs typeface="Arial"/>
              </a:rPr>
              <a:t>of dollars to the top 10% of deals</a:t>
            </a:r>
          </a:p>
        </p:txBody>
      </p:sp>
      <p:sp>
        <p:nvSpPr>
          <p:cNvPr id="14" name="Rectangle 13">
            <a:extLst>
              <a:ext uri="{FF2B5EF4-FFF2-40B4-BE49-F238E27FC236}">
                <a16:creationId xmlns:a16="http://schemas.microsoft.com/office/drawing/2014/main" id="{4468143D-959E-F04C-AC59-E63C49C97429}"/>
              </a:ext>
            </a:extLst>
          </p:cNvPr>
          <p:cNvSpPr/>
          <p:nvPr/>
        </p:nvSpPr>
        <p:spPr>
          <a:xfrm>
            <a:off x="584200" y="3149600"/>
            <a:ext cx="5372100" cy="431800"/>
          </a:xfrm>
          <a:prstGeom prst="rect">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350" b="1">
                <a:solidFill>
                  <a:srgbClr val="FFFFFF"/>
                </a:solidFill>
                <a:latin typeface="Arial"/>
                <a:cs typeface="Arial"/>
              </a:rPr>
              <a:t>WHY THE MONEY DIES</a:t>
            </a:r>
          </a:p>
        </p:txBody>
      </p:sp>
      <p:sp>
        <p:nvSpPr>
          <p:cNvPr id="15" name="BodyLeft">
            <a:extLst>
              <a:ext uri="{FF2B5EF4-FFF2-40B4-BE49-F238E27FC236}">
                <a16:creationId xmlns:a16="http://schemas.microsoft.com/office/drawing/2014/main" id="{50586A23-8950-EB4D-B3F3-A9207A197C3E}"/>
              </a:ext>
            </a:extLst>
          </p:cNvPr>
          <p:cNvSpPr/>
          <p:nvPr/>
        </p:nvSpPr>
        <p:spPr>
          <a:xfrm>
            <a:off x="584200" y="3581400"/>
            <a:ext cx="5372100" cy="2108200"/>
          </a:xfrm>
          <a:prstGeom prst="rect">
            <a:avLst/>
          </a:prstGeom>
          <a:solidFill>
            <a:srgbClr val="FFFFFF"/>
          </a:solidFill>
          <a:ln w="15875" cap="flat" cmpd="sng" algn="ctr">
            <a:solidFill>
              <a:srgbClr val="4E2A8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marL="171450" indent="-171450" algn="l">
              <a:spcAft>
                <a:spcPts val="700"/>
              </a:spcAft>
              <a:buFont typeface="Arial"/>
              <a:buChar char="•"/>
            </a:pPr>
            <a:r>
              <a:rPr lang="en-US" sz="1400" b="1" cap="none" dirty="0">
                <a:solidFill>
                  <a:srgbClr val="4E2A84"/>
                </a:solidFill>
                <a:latin typeface="Arial"/>
              </a:rPr>
              <a:t>Seed capital is available. </a:t>
            </a:r>
            <a:r>
              <a:rPr lang="en-US" sz="1400" b="0" cap="none" dirty="0">
                <a:solidFill>
                  <a:srgbClr val="3C3C3C"/>
                </a:solidFill>
                <a:latin typeface="Arial"/>
              </a:rPr>
              <a:t>Early R&amp;D gets funded, and capital returns in force once a device is approved.</a:t>
            </a:r>
          </a:p>
          <a:p>
            <a:pPr marL="171450" indent="-171450" algn="l">
              <a:spcAft>
                <a:spcPts val="700"/>
              </a:spcAft>
              <a:buFont typeface="Arial"/>
              <a:buChar char="•"/>
            </a:pPr>
            <a:r>
              <a:rPr lang="en-US" sz="1400" b="1" cap="none" dirty="0">
                <a:solidFill>
                  <a:srgbClr val="4E2A84"/>
                </a:solidFill>
                <a:latin typeface="Arial"/>
              </a:rPr>
              <a:t>Trials are where funding dries up. </a:t>
            </a:r>
            <a:r>
              <a:rPr lang="en-US" sz="1400" b="0" cap="none" dirty="0">
                <a:solidFill>
                  <a:srgbClr val="3C3C3C"/>
                </a:solidFill>
                <a:latin typeface="Arial"/>
              </a:rPr>
              <a:t>The 3 to 4 year clinical stage has no natural capital provider.</a:t>
            </a:r>
          </a:p>
          <a:p>
            <a:pPr marL="171450" indent="-171450" algn="l">
              <a:spcAft>
                <a:spcPts val="700"/>
              </a:spcAft>
              <a:buFont typeface="Arial"/>
              <a:buChar char="•"/>
            </a:pPr>
            <a:r>
              <a:rPr lang="en-US" sz="1400" b="1" cap="none" dirty="0">
                <a:solidFill>
                  <a:srgbClr val="4E2A84"/>
                </a:solidFill>
                <a:latin typeface="Arial"/>
              </a:rPr>
              <a:t>Founders abandon or fire-sale. </a:t>
            </a:r>
            <a:r>
              <a:rPr lang="en-US" sz="1400" b="0" cap="none" dirty="0">
                <a:solidFill>
                  <a:srgbClr val="3C3C3C"/>
                </a:solidFill>
                <a:latin typeface="Arial"/>
              </a:rPr>
              <a:t>Assets go to Abbott, Medtronic or Boston Scientific at a discount because approval risk cannot be priced.</a:t>
            </a:r>
          </a:p>
        </p:txBody>
      </p:sp>
      <p:sp>
        <p:nvSpPr>
          <p:cNvPr id="16" name="Rectangle 15">
            <a:extLst>
              <a:ext uri="{FF2B5EF4-FFF2-40B4-BE49-F238E27FC236}">
                <a16:creationId xmlns:a16="http://schemas.microsoft.com/office/drawing/2014/main" id="{8F41FB24-5BF1-6045-A725-80EBD1EE5460}"/>
              </a:ext>
            </a:extLst>
          </p:cNvPr>
          <p:cNvSpPr/>
          <p:nvPr/>
        </p:nvSpPr>
        <p:spPr>
          <a:xfrm>
            <a:off x="6235700" y="3149600"/>
            <a:ext cx="5372100" cy="431800"/>
          </a:xfrm>
          <a:prstGeom prst="rect">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350" b="1">
                <a:solidFill>
                  <a:srgbClr val="FFFFFF"/>
                </a:solidFill>
                <a:latin typeface="Arial"/>
                <a:cs typeface="Arial"/>
              </a:rPr>
              <a:t>WHY NO ONE ELSE WILL SOLVE IT</a:t>
            </a:r>
          </a:p>
        </p:txBody>
      </p:sp>
      <p:sp>
        <p:nvSpPr>
          <p:cNvPr id="17" name="BodyRight">
            <a:extLst>
              <a:ext uri="{FF2B5EF4-FFF2-40B4-BE49-F238E27FC236}">
                <a16:creationId xmlns:a16="http://schemas.microsoft.com/office/drawing/2014/main" id="{57EA07D4-1389-1747-950F-BE75991CA83A}"/>
              </a:ext>
            </a:extLst>
          </p:cNvPr>
          <p:cNvSpPr/>
          <p:nvPr/>
        </p:nvSpPr>
        <p:spPr>
          <a:xfrm>
            <a:off x="6235700" y="3581400"/>
            <a:ext cx="5372100" cy="2108200"/>
          </a:xfrm>
          <a:prstGeom prst="rect">
            <a:avLst/>
          </a:prstGeom>
          <a:solidFill>
            <a:srgbClr val="FFFFFF"/>
          </a:solidFill>
          <a:ln w="15875" cap="flat" cmpd="sng" algn="ctr">
            <a:solidFill>
              <a:srgbClr val="4E2A8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marL="171450" indent="-171450" algn="l">
              <a:spcAft>
                <a:spcPts val="700"/>
              </a:spcAft>
              <a:buFont typeface="Arial"/>
              <a:buChar char="•"/>
            </a:pPr>
            <a:r>
              <a:rPr lang="en-US" sz="1400" b="1" cap="none" dirty="0">
                <a:solidFill>
                  <a:srgbClr val="4E2A84"/>
                </a:solidFill>
                <a:latin typeface="Arial"/>
              </a:rPr>
              <a:t>No public dataset. </a:t>
            </a:r>
            <a:r>
              <a:rPr lang="en-US" sz="1400" b="0" cap="none" dirty="0">
                <a:solidFill>
                  <a:srgbClr val="3C3C3C"/>
                </a:solidFill>
                <a:latin typeface="Arial"/>
              </a:rPr>
              <a:t>The predictive signal sits inside the FDA and in sponsor files.</a:t>
            </a:r>
          </a:p>
          <a:p>
            <a:pPr marL="171450" indent="-171450" algn="l">
              <a:spcAft>
                <a:spcPts val="700"/>
              </a:spcAft>
              <a:buFont typeface="Arial"/>
              <a:buChar char="•"/>
            </a:pPr>
            <a:r>
              <a:rPr lang="en-US" sz="1400" b="1" cap="none" dirty="0">
                <a:solidFill>
                  <a:srgbClr val="4E2A84"/>
                </a:solidFill>
                <a:latin typeface="Arial"/>
              </a:rPr>
              <a:t>The FDA has no mandate. </a:t>
            </a:r>
            <a:r>
              <a:rPr lang="en-US" sz="1400" b="0" cap="none" dirty="0">
                <a:solidFill>
                  <a:srgbClr val="3C3C3C"/>
                </a:solidFill>
                <a:latin typeface="Arial"/>
              </a:rPr>
              <a:t>Its job is to judge devices, not to route capital.</a:t>
            </a:r>
          </a:p>
          <a:p>
            <a:pPr marL="171450" indent="-171450" algn="l">
              <a:spcAft>
                <a:spcPts val="700"/>
              </a:spcAft>
              <a:buFont typeface="Arial"/>
              <a:buChar char="•"/>
            </a:pPr>
            <a:r>
              <a:rPr lang="en-US" sz="1400" b="1" cap="none" dirty="0">
                <a:solidFill>
                  <a:srgbClr val="4E2A84"/>
                </a:solidFill>
                <a:latin typeface="Arial"/>
              </a:rPr>
              <a:t>No credible incumbent. </a:t>
            </a:r>
            <a:r>
              <a:rPr lang="en-US" sz="1400" b="0" cap="none" dirty="0">
                <a:solidFill>
                  <a:srgbClr val="3C3C3C"/>
                </a:solidFill>
                <a:latin typeface="Arial"/>
              </a:rPr>
              <a:t>Self-scored devicemakers always pass; a single VC is not neutral.</a:t>
            </a:r>
          </a:p>
        </p:txBody>
      </p:sp>
      <p:sp>
        <p:nvSpPr>
          <p:cNvPr id="18" name="TextBox 17">
            <a:extLst>
              <a:ext uri="{FF2B5EF4-FFF2-40B4-BE49-F238E27FC236}">
                <a16:creationId xmlns:a16="http://schemas.microsoft.com/office/drawing/2014/main" id="{3F0F3320-FD0A-BB4D-8593-C74D4A328EE3}"/>
              </a:ext>
            </a:extLst>
          </p:cNvPr>
          <p:cNvSpPr txBox="1"/>
          <p:nvPr/>
        </p:nvSpPr>
        <p:spPr>
          <a:xfrm>
            <a:off x="584200" y="5791200"/>
            <a:ext cx="11023600" cy="381000"/>
          </a:xfrm>
          <a:prstGeom prst="rect">
            <a:avLst/>
          </a:prstGeom>
          <a:noFill/>
        </p:spPr>
        <p:txBody>
          <a:bodyPr vertOverflow="overflow" vert="horz" wrap="square" lIns="0" tIns="0" rIns="0" bIns="0" rtlCol="0" anchor="t">
            <a:noAutofit/>
          </a:bodyPr>
          <a:lstStyle/>
          <a:p>
            <a:pPr algn="l">
              <a:buNone/>
            </a:pPr>
            <a:r>
              <a:rPr lang="en-US" sz="1200" i="1" cap="none" dirty="0">
                <a:solidFill>
                  <a:srgbClr val="6C6C6C"/>
                </a:solidFill>
                <a:latin typeface="Arial"/>
              </a:rPr>
              <a:t>Sources: FDA / CDRH submission data; HSBC Innovation Banking 2024; PitchBook, 12 months to June 2025.</a:t>
            </a:r>
          </a:p>
        </p:txBody>
      </p:sp>
    </p:spTree>
    <p:extLst>
      <p:ext uri="{BB962C8B-B14F-4D97-AF65-F5344CB8AC3E}">
        <p14:creationId xmlns:p14="http://schemas.microsoft.com/office/powerpoint/2010/main" val="29665502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752C6-0EE0-BE37-35BA-19D61BF20F20}"/>
              </a:ext>
            </a:extLst>
          </p:cNvPr>
          <p:cNvSpPr>
            <a:spLocks noGrp="1"/>
          </p:cNvSpPr>
          <p:nvPr>
            <p:ph type="title"/>
          </p:nvPr>
        </p:nvSpPr>
        <p:spPr/>
        <p:txBody>
          <a:bodyPr/>
          <a:lstStyle/>
          <a:p>
            <a:r>
              <a:rPr lang="en-US" sz="3200" b="1" cap="none"/>
              <a:t>THE THESIS</a:t>
            </a:r>
          </a:p>
        </p:txBody>
      </p:sp>
      <p:sp>
        <p:nvSpPr>
          <p:cNvPr id="4" name="Text Placeholder 3">
            <a:extLst>
              <a:ext uri="{FF2B5EF4-FFF2-40B4-BE49-F238E27FC236}">
                <a16:creationId xmlns:a16="http://schemas.microsoft.com/office/drawing/2014/main" id="{B76386F3-D6FD-9D81-26E9-6987A4D09253}"/>
              </a:ext>
            </a:extLst>
          </p:cNvPr>
          <p:cNvSpPr>
            <a:spLocks noGrp="1"/>
          </p:cNvSpPr>
          <p:nvPr>
            <p:ph type="body" sz="quarter" idx="13"/>
          </p:nvPr>
        </p:nvSpPr>
        <p:spPr/>
        <p:txBody>
          <a:bodyPr/>
          <a:lstStyle/>
          <a:p>
            <a:r>
              <a:rPr lang="en-US" cap="none">
                <a:solidFill>
                  <a:srgbClr val="515151"/>
                </a:solidFill>
              </a:rPr>
              <a:t>Score the binary risk, and capital can fund the stage that currently starves</a:t>
            </a:r>
          </a:p>
        </p:txBody>
      </p:sp>
      <p:sp>
        <p:nvSpPr>
          <p:cNvPr id="5" name="Oval 4">
            <a:extLst>
              <a:ext uri="{FF2B5EF4-FFF2-40B4-BE49-F238E27FC236}">
                <a16:creationId xmlns:a16="http://schemas.microsoft.com/office/drawing/2014/main" id="{65E4865B-79D5-F145-929E-92FA7739817C}"/>
              </a:ext>
            </a:extLst>
          </p:cNvPr>
          <p:cNvSpPr/>
          <p:nvPr/>
        </p:nvSpPr>
        <p:spPr>
          <a:xfrm>
            <a:off x="1422400" y="1905000"/>
            <a:ext cx="406400" cy="406400"/>
          </a:xfrm>
          <a:prstGeom prst="ellipse">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1500" b="1" cap="none">
                <a:solidFill>
                  <a:srgbClr val="FFFFFF"/>
                </a:solidFill>
                <a:latin typeface="Arial"/>
                <a:cs typeface="Arial"/>
              </a:rPr>
              <a:t>1</a:t>
            </a:r>
          </a:p>
        </p:txBody>
      </p:sp>
      <p:sp>
        <p:nvSpPr>
          <p:cNvPr id="6" name="Rectangle 5">
            <a:extLst>
              <a:ext uri="{FF2B5EF4-FFF2-40B4-BE49-F238E27FC236}">
                <a16:creationId xmlns:a16="http://schemas.microsoft.com/office/drawing/2014/main" id="{527D15E7-79F4-164F-A370-4336716D2A7E}"/>
              </a:ext>
            </a:extLst>
          </p:cNvPr>
          <p:cNvSpPr/>
          <p:nvPr/>
        </p:nvSpPr>
        <p:spPr>
          <a:xfrm>
            <a:off x="584200" y="2438400"/>
            <a:ext cx="2082800" cy="584200"/>
          </a:xfrm>
          <a:prstGeom prst="rect">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50" b="1" cap="none">
                <a:solidFill>
                  <a:srgbClr val="FFFFFF"/>
                </a:solidFill>
                <a:latin typeface="Arial"/>
                <a:cs typeface="Arial"/>
              </a:rPr>
              <a:t>CLINICAL TRIALS NEED CASH</a:t>
            </a:r>
          </a:p>
        </p:txBody>
      </p:sp>
      <p:sp>
        <p:nvSpPr>
          <p:cNvPr id="7" name="Rectangle 6">
            <a:extLst>
              <a:ext uri="{FF2B5EF4-FFF2-40B4-BE49-F238E27FC236}">
                <a16:creationId xmlns:a16="http://schemas.microsoft.com/office/drawing/2014/main" id="{975ABEB6-E66D-D04D-8CAD-9D465695B3AC}"/>
              </a:ext>
            </a:extLst>
          </p:cNvPr>
          <p:cNvSpPr/>
          <p:nvPr/>
        </p:nvSpPr>
        <p:spPr>
          <a:xfrm>
            <a:off x="584200" y="3022600"/>
            <a:ext cx="2082800" cy="1397000"/>
          </a:xfrm>
          <a:prstGeom prst="rect">
            <a:avLst/>
          </a:prstGeom>
          <a:solidFill>
            <a:srgbClr val="FFFFFF"/>
          </a:solidFill>
          <a:ln w="15875" cap="flat" cmpd="sng" algn="ctr">
            <a:solidFill>
              <a:srgbClr val="4E2A8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00" cap="none">
                <a:solidFill>
                  <a:srgbClr val="3C3C3C"/>
                </a:solidFill>
                <a:latin typeface="Arial"/>
                <a:cs typeface="Arial"/>
              </a:rPr>
              <a:t>Initial development is done. The next gate is a 3 to 4 year trial programme that needs funding.</a:t>
            </a:r>
          </a:p>
        </p:txBody>
      </p:sp>
      <p:sp>
        <p:nvSpPr>
          <p:cNvPr id="8" name="Triangle 7">
            <a:extLst>
              <a:ext uri="{FF2B5EF4-FFF2-40B4-BE49-F238E27FC236}">
                <a16:creationId xmlns:a16="http://schemas.microsoft.com/office/drawing/2014/main" id="{3A629D78-1C89-7C44-91DB-4BCF2E46DB2F}"/>
              </a:ext>
            </a:extLst>
          </p:cNvPr>
          <p:cNvSpPr/>
          <p:nvPr/>
        </p:nvSpPr>
        <p:spPr>
          <a:xfrm rot="5400000">
            <a:off x="2679700" y="3530600"/>
            <a:ext cx="127000" cy="177800"/>
          </a:xfrm>
          <a:prstGeom prst="triangle">
            <a:avLst/>
          </a:prstGeom>
          <a:solidFill>
            <a:srgbClr val="8A7C93"/>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900"/>
              </a:spcBef>
            </a:pPr>
            <a:endParaRPr lang="en-US" sz="2000" b="1" cap="none"/>
          </a:p>
        </p:txBody>
      </p:sp>
      <p:sp>
        <p:nvSpPr>
          <p:cNvPr id="9" name="Oval 8">
            <a:extLst>
              <a:ext uri="{FF2B5EF4-FFF2-40B4-BE49-F238E27FC236}">
                <a16:creationId xmlns:a16="http://schemas.microsoft.com/office/drawing/2014/main" id="{FB898ED8-E518-CB48-B331-E90086440E90}"/>
              </a:ext>
            </a:extLst>
          </p:cNvPr>
          <p:cNvSpPr/>
          <p:nvPr/>
        </p:nvSpPr>
        <p:spPr>
          <a:xfrm>
            <a:off x="3657600" y="1905000"/>
            <a:ext cx="406400" cy="406400"/>
          </a:xfrm>
          <a:prstGeom prst="ellipse">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1500" b="1" cap="none">
                <a:solidFill>
                  <a:srgbClr val="FFFFFF"/>
                </a:solidFill>
                <a:latin typeface="Arial"/>
                <a:cs typeface="Arial"/>
              </a:rPr>
              <a:t>2</a:t>
            </a:r>
          </a:p>
        </p:txBody>
      </p:sp>
      <p:sp>
        <p:nvSpPr>
          <p:cNvPr id="10" name="Rectangle 9">
            <a:extLst>
              <a:ext uri="{FF2B5EF4-FFF2-40B4-BE49-F238E27FC236}">
                <a16:creationId xmlns:a16="http://schemas.microsoft.com/office/drawing/2014/main" id="{E77F29DC-E5F1-C546-9DE1-415521A75859}"/>
              </a:ext>
            </a:extLst>
          </p:cNvPr>
          <p:cNvSpPr/>
          <p:nvPr/>
        </p:nvSpPr>
        <p:spPr>
          <a:xfrm>
            <a:off x="2819400" y="2438400"/>
            <a:ext cx="2082800" cy="584200"/>
          </a:xfrm>
          <a:prstGeom prst="rect">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50" b="1" cap="none">
                <a:solidFill>
                  <a:srgbClr val="FFFFFF"/>
                </a:solidFill>
                <a:latin typeface="Arial"/>
                <a:cs typeface="Arial"/>
              </a:rPr>
              <a:t>THE RISK IS BINARY</a:t>
            </a:r>
          </a:p>
        </p:txBody>
      </p:sp>
      <p:sp>
        <p:nvSpPr>
          <p:cNvPr id="11" name="Rectangle 10">
            <a:extLst>
              <a:ext uri="{FF2B5EF4-FFF2-40B4-BE49-F238E27FC236}">
                <a16:creationId xmlns:a16="http://schemas.microsoft.com/office/drawing/2014/main" id="{4045A117-C688-C345-860B-AB7B05E573BB}"/>
              </a:ext>
            </a:extLst>
          </p:cNvPr>
          <p:cNvSpPr/>
          <p:nvPr/>
        </p:nvSpPr>
        <p:spPr>
          <a:xfrm>
            <a:off x="2819400" y="3022600"/>
            <a:ext cx="2082800" cy="1397000"/>
          </a:xfrm>
          <a:prstGeom prst="rect">
            <a:avLst/>
          </a:prstGeom>
          <a:solidFill>
            <a:srgbClr val="FFFFFF"/>
          </a:solidFill>
          <a:ln w="15875" cap="flat" cmpd="sng" algn="ctr">
            <a:solidFill>
              <a:srgbClr val="4E2A8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00" cap="none">
                <a:solidFill>
                  <a:srgbClr val="3C3C3C"/>
                </a:solidFill>
                <a:latin typeface="Arial"/>
                <a:cs typeface="Arial"/>
              </a:rPr>
              <a:t>Approval or nothing. Generalist capital cannot price a lumpy, specialist gate, so it stays out.</a:t>
            </a:r>
          </a:p>
        </p:txBody>
      </p:sp>
      <p:sp>
        <p:nvSpPr>
          <p:cNvPr id="12" name="Triangle 11">
            <a:extLst>
              <a:ext uri="{FF2B5EF4-FFF2-40B4-BE49-F238E27FC236}">
                <a16:creationId xmlns:a16="http://schemas.microsoft.com/office/drawing/2014/main" id="{E4F5F170-EB2A-CC41-8E1C-BE03B02D6539}"/>
              </a:ext>
            </a:extLst>
          </p:cNvPr>
          <p:cNvSpPr/>
          <p:nvPr/>
        </p:nvSpPr>
        <p:spPr>
          <a:xfrm rot="5400000">
            <a:off x="4914900" y="3530600"/>
            <a:ext cx="127000" cy="177800"/>
          </a:xfrm>
          <a:prstGeom prst="triangle">
            <a:avLst/>
          </a:prstGeom>
          <a:solidFill>
            <a:srgbClr val="8A7C93"/>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900"/>
              </a:spcBef>
            </a:pPr>
            <a:endParaRPr lang="en-US" sz="2000" b="1" cap="none"/>
          </a:p>
        </p:txBody>
      </p:sp>
      <p:sp>
        <p:nvSpPr>
          <p:cNvPr id="13" name="Oval 12">
            <a:extLst>
              <a:ext uri="{FF2B5EF4-FFF2-40B4-BE49-F238E27FC236}">
                <a16:creationId xmlns:a16="http://schemas.microsoft.com/office/drawing/2014/main" id="{5DF49700-1196-A748-BCC7-595A383C9213}"/>
              </a:ext>
            </a:extLst>
          </p:cNvPr>
          <p:cNvSpPr/>
          <p:nvPr/>
        </p:nvSpPr>
        <p:spPr>
          <a:xfrm>
            <a:off x="5892800" y="1905000"/>
            <a:ext cx="406400" cy="406400"/>
          </a:xfrm>
          <a:prstGeom prst="ellipse">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1500" b="1" cap="none">
                <a:solidFill>
                  <a:srgbClr val="FFFFFF"/>
                </a:solidFill>
                <a:latin typeface="Arial"/>
                <a:cs typeface="Arial"/>
              </a:rPr>
              <a:t>3</a:t>
            </a:r>
          </a:p>
        </p:txBody>
      </p:sp>
      <p:sp>
        <p:nvSpPr>
          <p:cNvPr id="14" name="Rectangle 13">
            <a:extLst>
              <a:ext uri="{FF2B5EF4-FFF2-40B4-BE49-F238E27FC236}">
                <a16:creationId xmlns:a16="http://schemas.microsoft.com/office/drawing/2014/main" id="{AE94776F-F6AC-3B47-B2B3-955FBFE19FDE}"/>
              </a:ext>
            </a:extLst>
          </p:cNvPr>
          <p:cNvSpPr/>
          <p:nvPr/>
        </p:nvSpPr>
        <p:spPr>
          <a:xfrm>
            <a:off x="5054600" y="2438400"/>
            <a:ext cx="2082800" cy="584200"/>
          </a:xfrm>
          <a:prstGeom prst="rect">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50" b="1" cap="none">
                <a:solidFill>
                  <a:srgbClr val="FFFFFF"/>
                </a:solidFill>
                <a:latin typeface="Arial"/>
                <a:cs typeface="Arial"/>
              </a:rPr>
              <a:t>UNDERWRITING ENGINE</a:t>
            </a:r>
          </a:p>
        </p:txBody>
      </p:sp>
      <p:sp>
        <p:nvSpPr>
          <p:cNvPr id="15" name="Rectangle 14">
            <a:extLst>
              <a:ext uri="{FF2B5EF4-FFF2-40B4-BE49-F238E27FC236}">
                <a16:creationId xmlns:a16="http://schemas.microsoft.com/office/drawing/2014/main" id="{A109B0EF-EC45-174D-9353-02267374D2BE}"/>
              </a:ext>
            </a:extLst>
          </p:cNvPr>
          <p:cNvSpPr/>
          <p:nvPr/>
        </p:nvSpPr>
        <p:spPr>
          <a:xfrm>
            <a:off x="5054600" y="3022600"/>
            <a:ext cx="2082800" cy="1397000"/>
          </a:xfrm>
          <a:prstGeom prst="rect">
            <a:avLst/>
          </a:prstGeom>
          <a:solidFill>
            <a:srgbClr val="FFFFFF"/>
          </a:solidFill>
          <a:ln w="15875" cap="flat" cmpd="sng" algn="ctr">
            <a:solidFill>
              <a:srgbClr val="4E2A8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00" cap="none">
                <a:solidFill>
                  <a:srgbClr val="3C3C3C"/>
                </a:solidFill>
                <a:latin typeface="Arial"/>
                <a:cs typeface="Arial"/>
              </a:rPr>
              <a:t>MedScore returns a calibrated probability of FDA approval plus the rubric behind it.</a:t>
            </a:r>
          </a:p>
        </p:txBody>
      </p:sp>
      <p:sp>
        <p:nvSpPr>
          <p:cNvPr id="16" name="Triangle 15">
            <a:extLst>
              <a:ext uri="{FF2B5EF4-FFF2-40B4-BE49-F238E27FC236}">
                <a16:creationId xmlns:a16="http://schemas.microsoft.com/office/drawing/2014/main" id="{2E235B53-9A95-594B-9724-B99B320ACF5F}"/>
              </a:ext>
            </a:extLst>
          </p:cNvPr>
          <p:cNvSpPr/>
          <p:nvPr/>
        </p:nvSpPr>
        <p:spPr>
          <a:xfrm rot="5400000">
            <a:off x="7150100" y="3530600"/>
            <a:ext cx="127000" cy="177800"/>
          </a:xfrm>
          <a:prstGeom prst="triangle">
            <a:avLst/>
          </a:prstGeom>
          <a:solidFill>
            <a:srgbClr val="8A7C93"/>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900"/>
              </a:spcBef>
            </a:pPr>
            <a:endParaRPr lang="en-US" sz="2000" b="1" cap="none"/>
          </a:p>
        </p:txBody>
      </p:sp>
      <p:sp>
        <p:nvSpPr>
          <p:cNvPr id="17" name="Oval 16">
            <a:extLst>
              <a:ext uri="{FF2B5EF4-FFF2-40B4-BE49-F238E27FC236}">
                <a16:creationId xmlns:a16="http://schemas.microsoft.com/office/drawing/2014/main" id="{F3655F4F-6E20-CB45-9DF8-8D819DC63522}"/>
              </a:ext>
            </a:extLst>
          </p:cNvPr>
          <p:cNvSpPr/>
          <p:nvPr/>
        </p:nvSpPr>
        <p:spPr>
          <a:xfrm>
            <a:off x="8128000" y="1905000"/>
            <a:ext cx="406400" cy="406400"/>
          </a:xfrm>
          <a:prstGeom prst="ellipse">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1500" b="1" cap="none">
                <a:solidFill>
                  <a:srgbClr val="FFFFFF"/>
                </a:solidFill>
                <a:latin typeface="Arial"/>
                <a:cs typeface="Arial"/>
              </a:rPr>
              <a:t>4</a:t>
            </a:r>
          </a:p>
        </p:txBody>
      </p:sp>
      <p:sp>
        <p:nvSpPr>
          <p:cNvPr id="18" name="Rectangle 17">
            <a:extLst>
              <a:ext uri="{FF2B5EF4-FFF2-40B4-BE49-F238E27FC236}">
                <a16:creationId xmlns:a16="http://schemas.microsoft.com/office/drawing/2014/main" id="{92A6AB6C-0C43-034E-95B7-41C361129537}"/>
              </a:ext>
            </a:extLst>
          </p:cNvPr>
          <p:cNvSpPr/>
          <p:nvPr/>
        </p:nvSpPr>
        <p:spPr>
          <a:xfrm>
            <a:off x="7289800" y="2438400"/>
            <a:ext cx="2082800" cy="584200"/>
          </a:xfrm>
          <a:prstGeom prst="rect">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50" b="1" cap="none">
                <a:solidFill>
                  <a:srgbClr val="FFFFFF"/>
                </a:solidFill>
                <a:latin typeface="Arial"/>
                <a:cs typeface="Arial"/>
              </a:rPr>
              <a:t>INSTITUTIONS PAY FOR ACCESS</a:t>
            </a:r>
          </a:p>
        </p:txBody>
      </p:sp>
      <p:sp>
        <p:nvSpPr>
          <p:cNvPr id="19" name="Rectangle 18">
            <a:extLst>
              <a:ext uri="{FF2B5EF4-FFF2-40B4-BE49-F238E27FC236}">
                <a16:creationId xmlns:a16="http://schemas.microsoft.com/office/drawing/2014/main" id="{A319D55F-24ED-0F40-A0AD-8BA19EDA351F}"/>
              </a:ext>
            </a:extLst>
          </p:cNvPr>
          <p:cNvSpPr/>
          <p:nvPr/>
        </p:nvSpPr>
        <p:spPr>
          <a:xfrm>
            <a:off x="7289800" y="3022600"/>
            <a:ext cx="2082800" cy="1397000"/>
          </a:xfrm>
          <a:prstGeom prst="rect">
            <a:avLst/>
          </a:prstGeom>
          <a:solidFill>
            <a:srgbClr val="FFFFFF"/>
          </a:solidFill>
          <a:ln w="15875" cap="flat" cmpd="sng" algn="ctr">
            <a:solidFill>
              <a:srgbClr val="4E2A8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00" cap="none">
                <a:solidFill>
                  <a:srgbClr val="3C3C3C"/>
                </a:solidFill>
                <a:latin typeface="Arial"/>
                <a:cs typeface="Arial"/>
              </a:rPr>
              <a:t>Funds and lenders subscribe, Bloomberg style, and underwrite upside they used to pass on.</a:t>
            </a:r>
          </a:p>
        </p:txBody>
      </p:sp>
      <p:sp>
        <p:nvSpPr>
          <p:cNvPr id="20" name="Triangle 19">
            <a:extLst>
              <a:ext uri="{FF2B5EF4-FFF2-40B4-BE49-F238E27FC236}">
                <a16:creationId xmlns:a16="http://schemas.microsoft.com/office/drawing/2014/main" id="{A54571FE-4E19-DD43-9237-5A7CCA38F287}"/>
              </a:ext>
            </a:extLst>
          </p:cNvPr>
          <p:cNvSpPr/>
          <p:nvPr/>
        </p:nvSpPr>
        <p:spPr>
          <a:xfrm rot="5400000">
            <a:off x="9385300" y="3530600"/>
            <a:ext cx="127000" cy="177800"/>
          </a:xfrm>
          <a:prstGeom prst="triangle">
            <a:avLst/>
          </a:prstGeom>
          <a:solidFill>
            <a:srgbClr val="8A7C93"/>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900"/>
              </a:spcBef>
            </a:pPr>
            <a:endParaRPr lang="en-US" sz="2000" b="1" cap="none"/>
          </a:p>
        </p:txBody>
      </p:sp>
      <p:sp>
        <p:nvSpPr>
          <p:cNvPr id="21" name="Oval 20">
            <a:extLst>
              <a:ext uri="{FF2B5EF4-FFF2-40B4-BE49-F238E27FC236}">
                <a16:creationId xmlns:a16="http://schemas.microsoft.com/office/drawing/2014/main" id="{BA929AE0-D6F8-3E47-9492-DF1539F696C8}"/>
              </a:ext>
            </a:extLst>
          </p:cNvPr>
          <p:cNvSpPr/>
          <p:nvPr/>
        </p:nvSpPr>
        <p:spPr>
          <a:xfrm>
            <a:off x="10363200" y="1905000"/>
            <a:ext cx="406400" cy="406400"/>
          </a:xfrm>
          <a:prstGeom prst="ellipse">
            <a:avLst/>
          </a:prstGeom>
          <a:solidFill>
            <a:srgbClr val="09B8C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1500" b="1" cap="none">
                <a:solidFill>
                  <a:srgbClr val="FFFFFF"/>
                </a:solidFill>
                <a:latin typeface="Arial"/>
                <a:cs typeface="Arial"/>
              </a:rPr>
              <a:t>5</a:t>
            </a:r>
          </a:p>
        </p:txBody>
      </p:sp>
      <p:sp>
        <p:nvSpPr>
          <p:cNvPr id="22" name="Rectangle 21">
            <a:extLst>
              <a:ext uri="{FF2B5EF4-FFF2-40B4-BE49-F238E27FC236}">
                <a16:creationId xmlns:a16="http://schemas.microsoft.com/office/drawing/2014/main" id="{D48DDE7D-156A-8244-8452-B81B8FE8A6B3}"/>
              </a:ext>
            </a:extLst>
          </p:cNvPr>
          <p:cNvSpPr/>
          <p:nvPr/>
        </p:nvSpPr>
        <p:spPr>
          <a:xfrm>
            <a:off x="9525000" y="2438400"/>
            <a:ext cx="2082800" cy="584200"/>
          </a:xfrm>
          <a:prstGeom prst="rect">
            <a:avLst/>
          </a:prstGeom>
          <a:solidFill>
            <a:srgbClr val="09B8C2"/>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50" b="1" cap="none">
                <a:solidFill>
                  <a:srgbClr val="FFFFFF"/>
                </a:solidFill>
                <a:latin typeface="Arial"/>
                <a:cs typeface="Arial"/>
              </a:rPr>
              <a:t>FDA SHARES THE REVENUE</a:t>
            </a:r>
          </a:p>
        </p:txBody>
      </p:sp>
      <p:sp>
        <p:nvSpPr>
          <p:cNvPr id="23" name="Rectangle 22">
            <a:extLst>
              <a:ext uri="{FF2B5EF4-FFF2-40B4-BE49-F238E27FC236}">
                <a16:creationId xmlns:a16="http://schemas.microsoft.com/office/drawing/2014/main" id="{2E35C976-E5C4-324F-83A7-FA1DCBA677BA}"/>
              </a:ext>
            </a:extLst>
          </p:cNvPr>
          <p:cNvSpPr/>
          <p:nvPr/>
        </p:nvSpPr>
        <p:spPr>
          <a:xfrm>
            <a:off x="9525000" y="3022600"/>
            <a:ext cx="2082800" cy="1397000"/>
          </a:xfrm>
          <a:prstGeom prst="rect">
            <a:avLst/>
          </a:prstGeom>
          <a:solidFill>
            <a:srgbClr val="FFFFFF"/>
          </a:solidFill>
          <a:ln w="15875" cap="flat" cmpd="sng" algn="ctr">
            <a:solidFill>
              <a:srgbClr val="09B8C2"/>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200" cap="none">
                <a:solidFill>
                  <a:srgbClr val="3C3C3C"/>
                </a:solidFill>
                <a:latin typeface="Arial"/>
                <a:cs typeface="Arial"/>
              </a:rPr>
              <a:t>Data stays on premise and the FDA retains ownership, earning a cut that funds review capacity.</a:t>
            </a:r>
          </a:p>
        </p:txBody>
      </p:sp>
      <p:sp>
        <p:nvSpPr>
          <p:cNvPr id="24" name="LoopBand">
            <a:extLst>
              <a:ext uri="{FF2B5EF4-FFF2-40B4-BE49-F238E27FC236}">
                <a16:creationId xmlns:a16="http://schemas.microsoft.com/office/drawing/2014/main" id="{B21F01EE-663A-2040-AF83-B2B889B1286F}"/>
              </a:ext>
            </a:extLst>
          </p:cNvPr>
          <p:cNvSpPr/>
          <p:nvPr/>
        </p:nvSpPr>
        <p:spPr>
          <a:xfrm>
            <a:off x="584200" y="4978400"/>
            <a:ext cx="11023600" cy="736600"/>
          </a:xfrm>
          <a:prstGeom prst="rect">
            <a:avLst/>
          </a:prstGeom>
          <a:solidFill>
            <a:srgbClr val="D5CBD8"/>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350" cap="none">
                <a:solidFill>
                  <a:srgbClr val="4E2A84"/>
                </a:solidFill>
                <a:latin typeface="Arial"/>
                <a:cs typeface="Arial"/>
              </a:rPr>
              <a:t>The loop: every scored submission adds a labelled outcome, which sharpens calibration, which pulls in more capital and more applicants.</a:t>
            </a:r>
          </a:p>
        </p:txBody>
      </p:sp>
      <p:sp>
        <p:nvSpPr>
          <p:cNvPr id="25" name="LoopNote">
            <a:extLst>
              <a:ext uri="{FF2B5EF4-FFF2-40B4-BE49-F238E27FC236}">
                <a16:creationId xmlns:a16="http://schemas.microsoft.com/office/drawing/2014/main" id="{17B59852-2DE5-B241-B864-618DE1D44C8D}"/>
              </a:ext>
            </a:extLst>
          </p:cNvPr>
          <p:cNvSpPr txBox="1"/>
          <p:nvPr/>
        </p:nvSpPr>
        <p:spPr>
          <a:xfrm>
            <a:off x="584200" y="5816600"/>
            <a:ext cx="11023600" cy="279400"/>
          </a:xfrm>
          <a:prstGeom prst="rect">
            <a:avLst/>
          </a:prstGeom>
          <a:noFill/>
        </p:spPr>
        <p:txBody>
          <a:bodyPr vertOverflow="overflow" vert="horz" wrap="square" lIns="0" tIns="0" rIns="0" bIns="0" rtlCol="0" anchor="t">
            <a:noAutofit/>
          </a:bodyPr>
          <a:lstStyle/>
          <a:p>
            <a:pPr algn="l">
              <a:spcBef>
                <a:spcPts val="900"/>
              </a:spcBef>
            </a:pPr>
            <a:r>
              <a:rPr lang="en-US" sz="1200" b="1" i="1" cap="none">
                <a:solidFill>
                  <a:srgbClr val="6C6C6C"/>
                </a:solidFill>
                <a:latin typeface="Arial"/>
                <a:cs typeface="Arial"/>
              </a:rPr>
              <a:t>Not-for-profit data utility. The FDA retains ownership of all underlying data and shares subscription revenue; MedScore never owns it.</a:t>
            </a:r>
          </a:p>
        </p:txBody>
      </p:sp>
    </p:spTree>
    <p:extLst>
      <p:ext uri="{BB962C8B-B14F-4D97-AF65-F5344CB8AC3E}">
        <p14:creationId xmlns:p14="http://schemas.microsoft.com/office/powerpoint/2010/main" val="24439016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00B56-37D2-A635-874D-27DF4EDA3EC4}"/>
              </a:ext>
            </a:extLst>
          </p:cNvPr>
          <p:cNvSpPr>
            <a:spLocks noGrp="1"/>
          </p:cNvSpPr>
          <p:nvPr>
            <p:ph type="title"/>
          </p:nvPr>
        </p:nvSpPr>
        <p:spPr/>
        <p:txBody>
          <a:bodyPr/>
          <a:lstStyle/>
          <a:p>
            <a:r>
              <a:rPr lang="en-US" sz="3200" b="1"/>
              <a:t>THE GTM</a:t>
            </a:r>
          </a:p>
        </p:txBody>
      </p:sp>
      <p:sp>
        <p:nvSpPr>
          <p:cNvPr id="4" name="Text Placeholder 3">
            <a:extLst>
              <a:ext uri="{FF2B5EF4-FFF2-40B4-BE49-F238E27FC236}">
                <a16:creationId xmlns:a16="http://schemas.microsoft.com/office/drawing/2014/main" id="{887EBA5A-7076-F175-8D19-080F305E0B66}"/>
              </a:ext>
            </a:extLst>
          </p:cNvPr>
          <p:cNvSpPr>
            <a:spLocks noGrp="1"/>
          </p:cNvSpPr>
          <p:nvPr>
            <p:ph type="body" sz="quarter" idx="13"/>
          </p:nvPr>
        </p:nvSpPr>
        <p:spPr/>
        <p:txBody>
          <a:bodyPr/>
          <a:lstStyle/>
          <a:p>
            <a:pPr algn="l">
              <a:buNone/>
            </a:pPr>
            <a:r>
              <a:rPr lang="en-US" sz="1400" cap="none" dirty="0">
                <a:solidFill>
                  <a:srgbClr val="515151"/>
                </a:solidFill>
                <a:latin typeface="Arial"/>
              </a:rPr>
              <a:t>An independent, calibrated approval-probability score, trained on FDA data that never leaves the FDA</a:t>
            </a:r>
          </a:p>
        </p:txBody>
      </p:sp>
      <p:sp>
        <p:nvSpPr>
          <p:cNvPr id="7" name="Rectangle 6">
            <a:extLst>
              <a:ext uri="{FF2B5EF4-FFF2-40B4-BE49-F238E27FC236}">
                <a16:creationId xmlns:a16="http://schemas.microsoft.com/office/drawing/2014/main" id="{50442281-4DD6-A04F-9CCC-1F61727E2669}"/>
              </a:ext>
            </a:extLst>
          </p:cNvPr>
          <p:cNvSpPr/>
          <p:nvPr/>
        </p:nvSpPr>
        <p:spPr>
          <a:xfrm>
            <a:off x="584200" y="1905000"/>
            <a:ext cx="2667000" cy="1473200"/>
          </a:xfrm>
          <a:prstGeom prst="rect">
            <a:avLst/>
          </a:prstGeom>
          <a:solidFill>
            <a:srgbClr val="4E2A84"/>
          </a:solidFill>
          <a:ln w="19050" cap="flat" cmpd="sng" algn="ctr">
            <a:solidFill>
              <a:srgbClr val="FFFFFF"/>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300" b="1">
                <a:solidFill>
                  <a:srgbClr val="FFFFFF"/>
                </a:solidFill>
                <a:latin typeface="Arial"/>
                <a:cs typeface="Arial"/>
              </a:rPr>
              <a:t>Best case scenario
FDA PARTNERSHIP</a:t>
            </a:r>
          </a:p>
        </p:txBody>
      </p:sp>
      <p:sp>
        <p:nvSpPr>
          <p:cNvPr id="8" name="Band1">
            <a:extLst>
              <a:ext uri="{FF2B5EF4-FFF2-40B4-BE49-F238E27FC236}">
                <a16:creationId xmlns:a16="http://schemas.microsoft.com/office/drawing/2014/main" id="{0908DAF3-518F-C145-9354-F9C36321C4DD}"/>
              </a:ext>
            </a:extLst>
          </p:cNvPr>
          <p:cNvSpPr/>
          <p:nvPr/>
        </p:nvSpPr>
        <p:spPr>
          <a:xfrm>
            <a:off x="3327400" y="1905000"/>
            <a:ext cx="8280400" cy="1473200"/>
          </a:xfrm>
          <a:prstGeom prst="rect">
            <a:avLst/>
          </a:prstGeom>
          <a:solidFill>
            <a:srgbClr val="D5CBD8"/>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marL="150000" indent="-150000" algn="l">
              <a:spcAft>
                <a:spcPts val="300"/>
              </a:spcAft>
              <a:buFont typeface="Arial"/>
              <a:buChar char="•"/>
            </a:pPr>
            <a:r>
              <a:rPr lang="en-US" sz="1250" b="1" cap="none" dirty="0">
                <a:solidFill>
                  <a:srgbClr val="4E2A84"/>
                </a:solidFill>
                <a:latin typeface="Arial"/>
              </a:rPr>
              <a:t>Data stays on premise at the FDA. We do not own it.</a:t>
            </a:r>
          </a:p>
          <a:p>
            <a:pPr marL="150000" indent="-150000" algn="l">
              <a:spcAft>
                <a:spcPts val="300"/>
              </a:spcAft>
              <a:buFont typeface="Arial"/>
              <a:buChar char="•"/>
            </a:pPr>
            <a:r>
              <a:rPr lang="en-US" sz="1250" b="0" cap="none" dirty="0">
                <a:solidFill>
                  <a:srgbClr val="3C3C3C"/>
                </a:solidFill>
                <a:latin typeface="Arial"/>
              </a:rPr>
              <a:t>Model trains inside FDA-controlled infrastructure. Outputs are a probability and a rubric, never anyone's trial data.</a:t>
            </a:r>
          </a:p>
          <a:p>
            <a:pPr marL="150000" indent="-150000" algn="l">
              <a:spcAft>
                <a:spcPts val="300"/>
              </a:spcAft>
              <a:buFont typeface="Arial"/>
              <a:buChar char="•"/>
            </a:pPr>
            <a:r>
              <a:rPr lang="en-US" sz="1250" b="0" cap="none" dirty="0">
                <a:solidFill>
                  <a:srgbClr val="3C3C3C"/>
                </a:solidFill>
                <a:latin typeface="Arial"/>
              </a:rPr>
              <a:t>Why the FDA says yes: a pre-screen cuts CDRH workload at zero cost.</a:t>
            </a:r>
          </a:p>
          <a:p>
            <a:pPr marL="150000" indent="-150000" algn="l">
              <a:spcAft>
                <a:spcPts val="300"/>
              </a:spcAft>
              <a:buFont typeface="Arial"/>
              <a:buChar char="•"/>
            </a:pPr>
            <a:r>
              <a:rPr lang="en-US" sz="1250" b="0" cap="none" dirty="0">
                <a:solidFill>
                  <a:srgbClr val="3C3C3C"/>
                </a:solidFill>
                <a:latin typeface="Arial"/>
              </a:rPr>
              <a:t>Risk: no sole-sourcing, so we design to win a competitive RFP.</a:t>
            </a:r>
          </a:p>
        </p:txBody>
      </p:sp>
      <p:sp>
        <p:nvSpPr>
          <p:cNvPr id="9" name="Rectangle 8">
            <a:extLst>
              <a:ext uri="{FF2B5EF4-FFF2-40B4-BE49-F238E27FC236}">
                <a16:creationId xmlns:a16="http://schemas.microsoft.com/office/drawing/2014/main" id="{637A8216-5176-2444-B885-9D9133A54E93}"/>
              </a:ext>
            </a:extLst>
          </p:cNvPr>
          <p:cNvSpPr/>
          <p:nvPr/>
        </p:nvSpPr>
        <p:spPr>
          <a:xfrm>
            <a:off x="584200" y="3530600"/>
            <a:ext cx="2667000" cy="1270000"/>
          </a:xfrm>
          <a:prstGeom prst="rect">
            <a:avLst/>
          </a:prstGeom>
          <a:solidFill>
            <a:srgbClr val="4E2A84"/>
          </a:solidFill>
          <a:ln w="19050" cap="flat" cmpd="sng" algn="ctr">
            <a:solidFill>
              <a:srgbClr val="FFFFFF"/>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300" b="1">
                <a:solidFill>
                  <a:srgbClr val="FFFFFF"/>
                </a:solidFill>
                <a:latin typeface="Arial"/>
                <a:cs typeface="Arial"/>
              </a:rPr>
              <a:t>Fall back option
CONSENT AND PUBLIC DATA</a:t>
            </a:r>
          </a:p>
        </p:txBody>
      </p:sp>
      <p:sp>
        <p:nvSpPr>
          <p:cNvPr id="10" name="Band2">
            <a:extLst>
              <a:ext uri="{FF2B5EF4-FFF2-40B4-BE49-F238E27FC236}">
                <a16:creationId xmlns:a16="http://schemas.microsoft.com/office/drawing/2014/main" id="{0248322A-9F51-634F-9C3A-9E5F68AA8F57}"/>
              </a:ext>
            </a:extLst>
          </p:cNvPr>
          <p:cNvSpPr/>
          <p:nvPr/>
        </p:nvSpPr>
        <p:spPr>
          <a:xfrm>
            <a:off x="3327400" y="3530600"/>
            <a:ext cx="8280400" cy="1270000"/>
          </a:xfrm>
          <a:prstGeom prst="rect">
            <a:avLst/>
          </a:prstGeom>
          <a:solidFill>
            <a:srgbClr val="D5CBD8"/>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marL="150000" indent="-150000" algn="l">
              <a:spcAft>
                <a:spcPts val="300"/>
              </a:spcAft>
              <a:buFont typeface="Arial"/>
              <a:buChar char="•"/>
            </a:pPr>
            <a:r>
              <a:rPr lang="en-US" sz="1250" b="1" cap="none" dirty="0">
                <a:solidFill>
                  <a:srgbClr val="4E2A84"/>
                </a:solidFill>
                <a:latin typeface="Arial"/>
              </a:rPr>
              <a:t>Public data as labels: </a:t>
            </a:r>
            <a:r>
              <a:rPr lang="en-US" sz="1250" b="0" cap="none" dirty="0">
                <a:solidFill>
                  <a:srgbClr val="3C3C3C"/>
                </a:solidFill>
                <a:latin typeface="Arial"/>
              </a:rPr>
              <a:t>PMA summaries, De Novo and 510(k) decisions, panel materials, ClinicalTrials.gov, MAUDE.</a:t>
            </a:r>
          </a:p>
          <a:p>
            <a:pPr marL="150000" indent="-150000" algn="l">
              <a:spcAft>
                <a:spcPts val="300"/>
              </a:spcAft>
              <a:buFont typeface="Arial"/>
              <a:buChar char="•"/>
            </a:pPr>
            <a:r>
              <a:rPr lang="en-US" sz="1250" b="0" cap="none" dirty="0">
                <a:solidFill>
                  <a:srgbClr val="3C3C3C"/>
                </a:solidFill>
                <a:latin typeface="Arial"/>
              </a:rPr>
              <a:t>Consenting applicants share submissions in exchange for a score.</a:t>
            </a:r>
          </a:p>
          <a:p>
            <a:pPr marL="150000" indent="-150000" algn="l">
              <a:spcAft>
                <a:spcPts val="300"/>
              </a:spcAft>
              <a:buFont typeface="Arial"/>
              <a:buChar char="•"/>
            </a:pPr>
            <a:r>
              <a:rPr lang="en-US" sz="1250" b="0" cap="none" dirty="0">
                <a:solidFill>
                  <a:srgbClr val="3C3C3C"/>
                </a:solidFill>
                <a:latin typeface="Arial"/>
              </a:rPr>
              <a:t>Same bootstrap path credit bureaus used. Needs no one's permission.</a:t>
            </a:r>
          </a:p>
        </p:txBody>
      </p:sp>
      <p:sp>
        <p:nvSpPr>
          <p:cNvPr id="11" name="Rectangle 10">
            <a:extLst>
              <a:ext uri="{FF2B5EF4-FFF2-40B4-BE49-F238E27FC236}">
                <a16:creationId xmlns:a16="http://schemas.microsoft.com/office/drawing/2014/main" id="{17B1C8EE-4AF6-FA41-A7F0-EA09E20840E5}"/>
              </a:ext>
            </a:extLst>
          </p:cNvPr>
          <p:cNvSpPr/>
          <p:nvPr/>
        </p:nvSpPr>
        <p:spPr>
          <a:xfrm>
            <a:off x="584200" y="4953000"/>
            <a:ext cx="2667000" cy="1092200"/>
          </a:xfrm>
          <a:prstGeom prst="rect">
            <a:avLst/>
          </a:prstGeom>
          <a:solidFill>
            <a:srgbClr val="4E2A84"/>
          </a:solidFill>
          <a:ln w="19050" cap="flat" cmpd="sng" algn="ctr">
            <a:solidFill>
              <a:srgbClr val="FFFFFF"/>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ctr">
              <a:spcBef>
                <a:spcPts val="900"/>
              </a:spcBef>
            </a:pPr>
            <a:r>
              <a:rPr lang="en-US" sz="1350" b="1">
                <a:solidFill>
                  <a:srgbClr val="FFFFFF"/>
                </a:solidFill>
                <a:latin typeface="Arial"/>
                <a:cs typeface="Arial"/>
              </a:rPr>
              <a:t>TRUST &amp; MOAT</a:t>
            </a:r>
          </a:p>
        </p:txBody>
      </p:sp>
      <p:sp>
        <p:nvSpPr>
          <p:cNvPr id="12" name="Band3">
            <a:extLst>
              <a:ext uri="{FF2B5EF4-FFF2-40B4-BE49-F238E27FC236}">
                <a16:creationId xmlns:a16="http://schemas.microsoft.com/office/drawing/2014/main" id="{85E6FBFD-D641-A548-905B-386A573498D0}"/>
              </a:ext>
            </a:extLst>
          </p:cNvPr>
          <p:cNvSpPr/>
          <p:nvPr/>
        </p:nvSpPr>
        <p:spPr>
          <a:xfrm>
            <a:off x="3327400" y="4953000"/>
            <a:ext cx="8280400" cy="1092200"/>
          </a:xfrm>
          <a:prstGeom prst="rect">
            <a:avLst/>
          </a:prstGeom>
          <a:solidFill>
            <a:srgbClr val="D5CBD8"/>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marL="150000" indent="-150000" algn="l">
              <a:spcAft>
                <a:spcPts val="300"/>
              </a:spcAft>
              <a:buFont typeface="Arial"/>
              <a:buChar char="•"/>
            </a:pPr>
            <a:r>
              <a:rPr lang="en-US" sz="1250" b="1" cap="none" dirty="0">
                <a:solidFill>
                  <a:srgbClr val="4E2A84"/>
                </a:solidFill>
                <a:latin typeface="Arial"/>
              </a:rPr>
              <a:t>Published calibration: </a:t>
            </a:r>
            <a:r>
              <a:rPr lang="en-US" sz="1250" b="0" cap="none" dirty="0">
                <a:solidFill>
                  <a:srgbClr val="3C3C3C"/>
                </a:solidFill>
                <a:latin typeface="Arial"/>
              </a:rPr>
              <a:t>60% scores approve about 60% of the time, back-tested on public decisions.</a:t>
            </a:r>
          </a:p>
          <a:p>
            <a:pPr marL="150000" indent="-150000" algn="l">
              <a:spcAft>
                <a:spcPts val="300"/>
              </a:spcAft>
              <a:buFont typeface="Arial"/>
              <a:buChar char="•"/>
            </a:pPr>
            <a:r>
              <a:rPr lang="en-US" sz="1250" b="1" cap="none" dirty="0">
                <a:solidFill>
                  <a:srgbClr val="4E2A84"/>
                </a:solidFill>
                <a:latin typeface="Arial"/>
              </a:rPr>
              <a:t>Flywheel: </a:t>
            </a:r>
            <a:r>
              <a:rPr lang="en-US" sz="1250" b="0" cap="none" dirty="0">
                <a:solidFill>
                  <a:srgbClr val="3C3C3C"/>
                </a:solidFill>
                <a:latin typeface="Arial"/>
              </a:rPr>
              <a:t>more applicants, more labelled outcomes, sharper score, more credibility with capital.</a:t>
            </a:r>
          </a:p>
        </p:txBody>
      </p:sp>
    </p:spTree>
    <p:extLst>
      <p:ext uri="{BB962C8B-B14F-4D97-AF65-F5344CB8AC3E}">
        <p14:creationId xmlns:p14="http://schemas.microsoft.com/office/powerpoint/2010/main" val="15745668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DEE13-F940-F399-AD08-0591B160E963}"/>
              </a:ext>
            </a:extLst>
          </p:cNvPr>
          <p:cNvSpPr>
            <a:spLocks noGrp="1"/>
          </p:cNvSpPr>
          <p:nvPr>
            <p:ph type="title"/>
          </p:nvPr>
        </p:nvSpPr>
        <p:spPr/>
        <p:txBody>
          <a:bodyPr/>
          <a:lstStyle/>
          <a:p>
            <a:r>
              <a:rPr lang="en-US" sz="3200" b="1"/>
              <a:t>BUSINESS MODEL &amp; REVENUE</a:t>
            </a:r>
          </a:p>
        </p:txBody>
      </p:sp>
      <p:sp>
        <p:nvSpPr>
          <p:cNvPr id="4" name="Text Placeholder 3">
            <a:extLst>
              <a:ext uri="{FF2B5EF4-FFF2-40B4-BE49-F238E27FC236}">
                <a16:creationId xmlns:a16="http://schemas.microsoft.com/office/drawing/2014/main" id="{91422082-412E-C836-C38F-C30980EAD739}"/>
              </a:ext>
            </a:extLst>
          </p:cNvPr>
          <p:cNvSpPr>
            <a:spLocks noGrp="1"/>
          </p:cNvSpPr>
          <p:nvPr>
            <p:ph type="body" sz="quarter" idx="13"/>
          </p:nvPr>
        </p:nvSpPr>
        <p:spPr/>
        <p:txBody>
          <a:bodyPr/>
          <a:lstStyle/>
          <a:p>
            <a:pPr algn="l">
              <a:buNone/>
            </a:pPr>
            <a:r>
              <a:rPr lang="en-US" sz="1400" cap="none" dirty="0">
                <a:solidFill>
                  <a:srgbClr val="515151"/>
                </a:solidFill>
                <a:latin typeface="Arial"/>
              </a:rPr>
              <a:t>Financial institutions pay for access; innovators are scored for free</a:t>
            </a:r>
          </a:p>
        </p:txBody>
      </p:sp>
      <p:sp>
        <p:nvSpPr>
          <p:cNvPr id="5" name="Rectangle 4">
            <a:extLst>
              <a:ext uri="{FF2B5EF4-FFF2-40B4-BE49-F238E27FC236}">
                <a16:creationId xmlns:a16="http://schemas.microsoft.com/office/drawing/2014/main" id="{20F1738D-3663-5F42-81BE-CE0C52DEA2DA}"/>
              </a:ext>
            </a:extLst>
          </p:cNvPr>
          <p:cNvSpPr/>
          <p:nvPr/>
        </p:nvSpPr>
        <p:spPr>
          <a:xfrm>
            <a:off x="584200" y="1752600"/>
            <a:ext cx="3556000" cy="508000"/>
          </a:xfrm>
          <a:prstGeom prst="rect">
            <a:avLst/>
          </a:prstGeom>
          <a:solidFill>
            <a:srgbClr val="4E2A84"/>
          </a:solidFill>
          <a:ln w="19050" cap="flat" cmpd="sng" algn="ctr">
            <a:solidFill>
              <a:srgbClr val="FFFFFF"/>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1400" b="1">
                <a:solidFill>
                  <a:srgbClr val="FFFFFF"/>
                </a:solidFill>
                <a:latin typeface="Arial"/>
                <a:cs typeface="Arial"/>
              </a:rPr>
              <a:t>WHO PAYS</a:t>
            </a:r>
          </a:p>
        </p:txBody>
      </p:sp>
      <p:sp>
        <p:nvSpPr>
          <p:cNvPr id="6" name="Col0">
            <a:extLst>
              <a:ext uri="{FF2B5EF4-FFF2-40B4-BE49-F238E27FC236}">
                <a16:creationId xmlns:a16="http://schemas.microsoft.com/office/drawing/2014/main" id="{DA49AE3B-DDBD-D944-9134-D155A3D4AEFF}"/>
              </a:ext>
            </a:extLst>
          </p:cNvPr>
          <p:cNvSpPr/>
          <p:nvPr/>
        </p:nvSpPr>
        <p:spPr>
          <a:xfrm>
            <a:off x="584200" y="2260600"/>
            <a:ext cx="3556000" cy="2006600"/>
          </a:xfrm>
          <a:prstGeom prst="rect">
            <a:avLst/>
          </a:prstGeom>
          <a:solidFill>
            <a:srgbClr val="FFFFFF"/>
          </a:solidFill>
          <a:ln w="15875" cap="flat" cmpd="sng" algn="ctr">
            <a:solidFill>
              <a:srgbClr val="4E2A8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marL="150000" indent="-150000" algn="l">
              <a:spcAft>
                <a:spcPts val="400"/>
              </a:spcAft>
              <a:buFont typeface="Arial"/>
              <a:buChar char="•"/>
            </a:pPr>
            <a:r>
              <a:rPr lang="en-US" sz="1250" b="1" cap="none" dirty="0">
                <a:solidFill>
                  <a:srgbClr val="4E2A84"/>
                </a:solidFill>
                <a:latin typeface="Arial"/>
              </a:rPr>
              <a:t>Medtech VC, growth equity and PE</a:t>
            </a:r>
          </a:p>
          <a:p>
            <a:pPr marL="150000" indent="-150000" algn="l">
              <a:spcAft>
                <a:spcPts val="400"/>
              </a:spcAft>
              <a:buFont typeface="Arial"/>
              <a:buChar char="•"/>
            </a:pPr>
            <a:r>
              <a:rPr lang="en-US" sz="1250" b="1" cap="none" dirty="0">
                <a:solidFill>
                  <a:srgbClr val="4E2A84"/>
                </a:solidFill>
                <a:latin typeface="Arial"/>
              </a:rPr>
              <a:t>Venture debt and specialty credit</a:t>
            </a:r>
          </a:p>
          <a:p>
            <a:pPr marL="150000" indent="-150000" algn="l">
              <a:spcAft>
                <a:spcPts val="400"/>
              </a:spcAft>
              <a:buFont typeface="Arial"/>
              <a:buChar char="•"/>
            </a:pPr>
            <a:r>
              <a:rPr lang="en-US" sz="1250" b="1" cap="none" dirty="0">
                <a:solidFill>
                  <a:srgbClr val="4E2A84"/>
                </a:solidFill>
                <a:latin typeface="Arial"/>
              </a:rPr>
              <a:t>Crossover and hedge funds</a:t>
            </a:r>
          </a:p>
          <a:p>
            <a:pPr marL="150000" indent="-150000" algn="l">
              <a:spcAft>
                <a:spcPts val="400"/>
              </a:spcAft>
              <a:buFont typeface="Arial"/>
              <a:buChar char="•"/>
            </a:pPr>
            <a:r>
              <a:rPr lang="en-US" sz="1250" b="1" cap="none" dirty="0">
                <a:solidFill>
                  <a:srgbClr val="4E2A84"/>
                </a:solidFill>
                <a:latin typeface="Arial"/>
              </a:rPr>
              <a:t>Corporate venture and M&amp;A teams</a:t>
            </a:r>
          </a:p>
          <a:p>
            <a:pPr marL="150000" indent="-150000" algn="l">
              <a:spcAft>
                <a:spcPts val="400"/>
              </a:spcAft>
              <a:buFont typeface="Arial"/>
              <a:buChar char="•"/>
            </a:pPr>
            <a:r>
              <a:rPr lang="en-US" sz="1250" b="1" cap="none" dirty="0">
                <a:solidFill>
                  <a:srgbClr val="4E2A84"/>
                </a:solidFill>
                <a:latin typeface="Arial"/>
              </a:rPr>
              <a:t>Bank healthcare coverage groups</a:t>
            </a:r>
          </a:p>
          <a:p>
            <a:pPr marL="150000" indent="-150000" algn="l">
              <a:spcAft>
                <a:spcPts val="400"/>
              </a:spcAft>
              <a:buFont typeface="Arial"/>
              <a:buChar char="•"/>
            </a:pPr>
            <a:r>
              <a:rPr lang="en-US" sz="1250" b="1" cap="none" dirty="0">
                <a:solidFill>
                  <a:srgbClr val="4E2A84"/>
                </a:solidFill>
                <a:latin typeface="Arial"/>
              </a:rPr>
              <a:t>Reinsurers and specialty insurers</a:t>
            </a:r>
          </a:p>
        </p:txBody>
      </p:sp>
      <p:sp>
        <p:nvSpPr>
          <p:cNvPr id="7" name="Rectangle 6">
            <a:extLst>
              <a:ext uri="{FF2B5EF4-FFF2-40B4-BE49-F238E27FC236}">
                <a16:creationId xmlns:a16="http://schemas.microsoft.com/office/drawing/2014/main" id="{F8B4DFD8-A291-604A-BB59-EF8C120CDC23}"/>
              </a:ext>
            </a:extLst>
          </p:cNvPr>
          <p:cNvSpPr/>
          <p:nvPr/>
        </p:nvSpPr>
        <p:spPr>
          <a:xfrm>
            <a:off x="4318000" y="1752600"/>
            <a:ext cx="3556000" cy="508000"/>
          </a:xfrm>
          <a:prstGeom prst="rect">
            <a:avLst/>
          </a:prstGeom>
          <a:solidFill>
            <a:srgbClr val="4E2A84"/>
          </a:solidFill>
          <a:ln w="19050" cap="flat" cmpd="sng" algn="ctr">
            <a:solidFill>
              <a:srgbClr val="FFFFFF"/>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1400" b="1">
                <a:solidFill>
                  <a:srgbClr val="FFFFFF"/>
                </a:solidFill>
                <a:latin typeface="Arial"/>
                <a:cs typeface="Arial"/>
              </a:rPr>
              <a:t>REVENUE LINES</a:t>
            </a:r>
          </a:p>
        </p:txBody>
      </p:sp>
      <p:sp>
        <p:nvSpPr>
          <p:cNvPr id="8" name="Col1">
            <a:extLst>
              <a:ext uri="{FF2B5EF4-FFF2-40B4-BE49-F238E27FC236}">
                <a16:creationId xmlns:a16="http://schemas.microsoft.com/office/drawing/2014/main" id="{E2C7ED42-8B6C-6B46-9910-3CF9FFC56C16}"/>
              </a:ext>
            </a:extLst>
          </p:cNvPr>
          <p:cNvSpPr/>
          <p:nvPr/>
        </p:nvSpPr>
        <p:spPr>
          <a:xfrm>
            <a:off x="4318000" y="2260600"/>
            <a:ext cx="3556000" cy="2006600"/>
          </a:xfrm>
          <a:prstGeom prst="rect">
            <a:avLst/>
          </a:prstGeom>
          <a:solidFill>
            <a:srgbClr val="FFFFFF"/>
          </a:solidFill>
          <a:ln w="15875" cap="flat" cmpd="sng" algn="ctr">
            <a:solidFill>
              <a:srgbClr val="4E2A8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marL="150000" indent="-150000" algn="l">
              <a:spcAft>
                <a:spcPts val="400"/>
              </a:spcAft>
              <a:buFont typeface="Arial"/>
              <a:buChar char="•"/>
            </a:pPr>
            <a:r>
              <a:rPr lang="en-US" sz="1250" b="1" cap="none" dirty="0">
                <a:solidFill>
                  <a:srgbClr val="4E2A84"/>
                </a:solidFill>
                <a:latin typeface="Arial"/>
              </a:rPr>
              <a:t>Subscription seats. </a:t>
            </a:r>
            <a:r>
              <a:rPr lang="en-US" sz="1250" b="0" cap="none" dirty="0">
                <a:solidFill>
                  <a:srgbClr val="3C3C3C"/>
                </a:solidFill>
                <a:latin typeface="Arial"/>
              </a:rPr>
              <a:t>Per-seat access to scores, benchmarks and pipeline analytics.</a:t>
            </a:r>
          </a:p>
          <a:p>
            <a:pPr marL="150000" indent="-150000" algn="l">
              <a:spcAft>
                <a:spcPts val="400"/>
              </a:spcAft>
              <a:buFont typeface="Arial"/>
              <a:buChar char="•"/>
            </a:pPr>
            <a:r>
              <a:rPr lang="en-US" sz="1250" b="1" cap="none" dirty="0">
                <a:solidFill>
                  <a:srgbClr val="4E2A84"/>
                </a:solidFill>
                <a:latin typeface="Arial"/>
              </a:rPr>
              <a:t>Diligence reports. </a:t>
            </a:r>
            <a:r>
              <a:rPr lang="en-US" sz="1250" b="0" cap="none" dirty="0">
                <a:solidFill>
                  <a:srgbClr val="3C3C3C"/>
                </a:solidFill>
                <a:latin typeface="Arial"/>
              </a:rPr>
              <a:t>Deal-specific scores pulled during due diligence.</a:t>
            </a:r>
          </a:p>
          <a:p>
            <a:pPr marL="150000" indent="-150000" algn="l">
              <a:spcAft>
                <a:spcPts val="400"/>
              </a:spcAft>
              <a:buFont typeface="Arial"/>
              <a:buChar char="•"/>
            </a:pPr>
            <a:r>
              <a:rPr lang="en-US" sz="1250" b="1" cap="none" dirty="0">
                <a:solidFill>
                  <a:srgbClr val="4E2A84"/>
                </a:solidFill>
                <a:latin typeface="Arial"/>
              </a:rPr>
              <a:t>Data and API licensing. </a:t>
            </a:r>
            <a:r>
              <a:rPr lang="en-US" sz="1250" b="0" cap="none" dirty="0">
                <a:solidFill>
                  <a:srgbClr val="3C3C3C"/>
                </a:solidFill>
                <a:latin typeface="Arial"/>
              </a:rPr>
              <a:t>Scores feeding funds' internal models.</a:t>
            </a:r>
          </a:p>
          <a:p>
            <a:pPr marL="150000" indent="-150000" algn="l">
              <a:spcAft>
                <a:spcPts val="400"/>
              </a:spcAft>
              <a:buFont typeface="Arial"/>
              <a:buChar char="•"/>
            </a:pPr>
            <a:r>
              <a:rPr lang="en-US" sz="1250" b="1" cap="none" dirty="0">
                <a:solidFill>
                  <a:srgbClr val="4E2A84"/>
                </a:solidFill>
                <a:latin typeface="Arial"/>
              </a:rPr>
              <a:t>Benchmarking. </a:t>
            </a:r>
            <a:r>
              <a:rPr lang="en-US" sz="1250" b="0" cap="none" dirty="0">
                <a:solidFill>
                  <a:srgbClr val="3C3C3C"/>
                </a:solidFill>
                <a:latin typeface="Arial"/>
              </a:rPr>
              <a:t>Approval rates by device class and time to decision.</a:t>
            </a:r>
          </a:p>
        </p:txBody>
      </p:sp>
      <p:sp>
        <p:nvSpPr>
          <p:cNvPr id="9" name="Rectangle 8">
            <a:extLst>
              <a:ext uri="{FF2B5EF4-FFF2-40B4-BE49-F238E27FC236}">
                <a16:creationId xmlns:a16="http://schemas.microsoft.com/office/drawing/2014/main" id="{C6898E66-64F4-1E42-90C9-446B6EDDBCA9}"/>
              </a:ext>
            </a:extLst>
          </p:cNvPr>
          <p:cNvSpPr/>
          <p:nvPr/>
        </p:nvSpPr>
        <p:spPr>
          <a:xfrm>
            <a:off x="8051800" y="1752600"/>
            <a:ext cx="3556000" cy="508000"/>
          </a:xfrm>
          <a:prstGeom prst="rect">
            <a:avLst/>
          </a:prstGeom>
          <a:solidFill>
            <a:srgbClr val="4E2A84"/>
          </a:solidFill>
          <a:ln w="19050" cap="flat" cmpd="sng" algn="ctr">
            <a:solidFill>
              <a:srgbClr val="FFFFFF"/>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1400" b="1">
                <a:solidFill>
                  <a:srgbClr val="FFFFFF"/>
                </a:solidFill>
                <a:latin typeface="Arial"/>
                <a:cs typeface="Arial"/>
              </a:rPr>
              <a:t>PRICING ANCHOR</a:t>
            </a:r>
          </a:p>
        </p:txBody>
      </p:sp>
      <p:sp>
        <p:nvSpPr>
          <p:cNvPr id="10" name="Col2">
            <a:extLst>
              <a:ext uri="{FF2B5EF4-FFF2-40B4-BE49-F238E27FC236}">
                <a16:creationId xmlns:a16="http://schemas.microsoft.com/office/drawing/2014/main" id="{ADA527BB-7544-7743-B894-91FF51598216}"/>
              </a:ext>
            </a:extLst>
          </p:cNvPr>
          <p:cNvSpPr/>
          <p:nvPr/>
        </p:nvSpPr>
        <p:spPr>
          <a:xfrm>
            <a:off x="8051800" y="2260600"/>
            <a:ext cx="3556000" cy="2006600"/>
          </a:xfrm>
          <a:prstGeom prst="rect">
            <a:avLst/>
          </a:prstGeom>
          <a:solidFill>
            <a:srgbClr val="FFFFFF"/>
          </a:solidFill>
          <a:ln w="15875" cap="flat" cmpd="sng" algn="ctr">
            <a:solidFill>
              <a:srgbClr val="4E2A84"/>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marL="150000" indent="-150000" algn="l">
              <a:spcAft>
                <a:spcPts val="400"/>
              </a:spcAft>
              <a:buFont typeface="Arial"/>
              <a:buChar char="•"/>
            </a:pPr>
            <a:r>
              <a:rPr lang="en-US" sz="1250" b="1" cap="none" dirty="0">
                <a:solidFill>
                  <a:srgbClr val="4E2A84"/>
                </a:solidFill>
                <a:latin typeface="Arial"/>
              </a:rPr>
              <a:t>Bloomberg comp: </a:t>
            </a:r>
            <a:r>
              <a:rPr lang="en-US" sz="1250" b="0" cap="none" dirty="0">
                <a:solidFill>
                  <a:srgbClr val="3C3C3C"/>
                </a:solidFill>
                <a:latin typeface="Arial"/>
              </a:rPr>
              <a:t>about $32k per seat a year, 325k to 355k seats.</a:t>
            </a:r>
          </a:p>
          <a:p>
            <a:pPr marL="150000" indent="-150000" algn="l">
              <a:spcAft>
                <a:spcPts val="400"/>
              </a:spcAft>
              <a:buFont typeface="Arial"/>
              <a:buChar char="•"/>
            </a:pPr>
            <a:r>
              <a:rPr lang="en-US" sz="1250" b="1" cap="none" dirty="0">
                <a:solidFill>
                  <a:srgbClr val="4E2A84"/>
                </a:solidFill>
                <a:latin typeface="Arial"/>
              </a:rPr>
              <a:t>MedScore seat: </a:t>
            </a:r>
            <a:r>
              <a:rPr lang="en-US" sz="1250" b="0" cap="none" dirty="0">
                <a:solidFill>
                  <a:srgbClr val="3C3C3C"/>
                </a:solidFill>
                <a:latin typeface="Arial"/>
              </a:rPr>
              <a:t>$25k to $100k a year, given deal-level ROI.</a:t>
            </a:r>
          </a:p>
          <a:p>
            <a:pPr marL="150000" indent="-150000" algn="l">
              <a:spcAft>
                <a:spcPts val="400"/>
              </a:spcAft>
              <a:buFont typeface="Arial"/>
              <a:buChar char="•"/>
            </a:pPr>
            <a:r>
              <a:rPr lang="en-US" sz="1250" b="1" cap="none" dirty="0">
                <a:solidFill>
                  <a:srgbClr val="4E2A84"/>
                </a:solidFill>
                <a:latin typeface="Arial"/>
              </a:rPr>
              <a:t>Illustrative: </a:t>
            </a:r>
            <a:r>
              <a:rPr lang="en-US" sz="1250" b="0" cap="none" dirty="0">
                <a:solidFill>
                  <a:srgbClr val="3C3C3C"/>
                </a:solidFill>
                <a:latin typeface="Arial"/>
              </a:rPr>
              <a:t>300 seats at $50k is about $15M ARR, before reports and licensing.</a:t>
            </a:r>
          </a:p>
        </p:txBody>
      </p:sp>
      <p:sp>
        <p:nvSpPr>
          <p:cNvPr id="11" name="ColBand">
            <a:extLst>
              <a:ext uri="{FF2B5EF4-FFF2-40B4-BE49-F238E27FC236}">
                <a16:creationId xmlns:a16="http://schemas.microsoft.com/office/drawing/2014/main" id="{E788AC94-0270-674E-9223-AAFC8F9CDE02}"/>
              </a:ext>
            </a:extLst>
          </p:cNvPr>
          <p:cNvSpPr/>
          <p:nvPr/>
        </p:nvSpPr>
        <p:spPr>
          <a:xfrm>
            <a:off x="584200" y="4521200"/>
            <a:ext cx="11023600" cy="711200"/>
          </a:xfrm>
          <a:prstGeom prst="rect">
            <a:avLst/>
          </a:prstGeom>
          <a:solidFill>
            <a:srgbClr val="D5CBD8"/>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l">
              <a:buNone/>
            </a:pPr>
            <a:r>
              <a:rPr lang="en-US" sz="1250" b="1" cap="none" dirty="0">
                <a:solidFill>
                  <a:srgbClr val="4E2A84"/>
                </a:solidFill>
                <a:latin typeface="Arial"/>
              </a:rPr>
              <a:t>Non-profit and paid access is not a contradiction: </a:t>
            </a:r>
            <a:r>
              <a:rPr lang="en-US" sz="1250" b="0" cap="none" dirty="0">
                <a:solidFill>
                  <a:srgbClr val="3C3C3C"/>
                </a:solidFill>
                <a:latin typeface="Arial"/>
              </a:rPr>
              <a:t>the structure protects neutrality and the FDA relationship. Fees fund operations and R&amp;D. We never sell the model, and the data never leaves the FDA.</a:t>
            </a:r>
          </a:p>
        </p:txBody>
      </p:sp>
    </p:spTree>
    <p:extLst>
      <p:ext uri="{BB962C8B-B14F-4D97-AF65-F5344CB8AC3E}">
        <p14:creationId xmlns:p14="http://schemas.microsoft.com/office/powerpoint/2010/main" val="25609996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41500-4DE8-E018-207B-B5B0E745EFF9}"/>
              </a:ext>
            </a:extLst>
          </p:cNvPr>
          <p:cNvSpPr>
            <a:spLocks noGrp="1"/>
          </p:cNvSpPr>
          <p:nvPr>
            <p:ph type="title"/>
          </p:nvPr>
        </p:nvSpPr>
        <p:spPr/>
        <p:txBody>
          <a:bodyPr/>
          <a:lstStyle/>
          <a:p>
            <a:r>
              <a:rPr lang="en-US" sz="3200" b="1"/>
              <a:t>SCALE &amp; IMPACT</a:t>
            </a:r>
          </a:p>
        </p:txBody>
      </p:sp>
      <p:sp>
        <p:nvSpPr>
          <p:cNvPr id="4" name="Text Placeholder 3">
            <a:extLst>
              <a:ext uri="{FF2B5EF4-FFF2-40B4-BE49-F238E27FC236}">
                <a16:creationId xmlns:a16="http://schemas.microsoft.com/office/drawing/2014/main" id="{C76201F9-992F-CD4B-50F5-F7E28198CFD7}"/>
              </a:ext>
            </a:extLst>
          </p:cNvPr>
          <p:cNvSpPr>
            <a:spLocks noGrp="1"/>
          </p:cNvSpPr>
          <p:nvPr>
            <p:ph type="body" sz="quarter" idx="13"/>
          </p:nvPr>
        </p:nvSpPr>
        <p:spPr>
          <a:xfrm>
            <a:off x="582081" y="1285249"/>
            <a:ext cx="5513919" cy="238751"/>
          </a:xfrm>
        </p:spPr>
        <p:txBody>
          <a:bodyPr/>
          <a:lstStyle/>
          <a:p>
            <a:pPr algn="l">
              <a:buNone/>
            </a:pPr>
            <a:r>
              <a:rPr lang="en-US" sz="1400" b="0" cap="none" dirty="0">
                <a:solidFill>
                  <a:srgbClr val="3C3C3C"/>
                </a:solidFill>
                <a:latin typeface="Arial"/>
              </a:rPr>
              <a:t>A rating agency and data terminal for a vertical that has neither</a:t>
            </a:r>
          </a:p>
        </p:txBody>
      </p:sp>
      <p:sp>
        <p:nvSpPr>
          <p:cNvPr id="7" name="Rectangle 6">
            <a:extLst>
              <a:ext uri="{FF2B5EF4-FFF2-40B4-BE49-F238E27FC236}">
                <a16:creationId xmlns:a16="http://schemas.microsoft.com/office/drawing/2014/main" id="{F4911AA5-4CEB-E942-97D8-8273424A15A7}"/>
              </a:ext>
            </a:extLst>
          </p:cNvPr>
          <p:cNvSpPr/>
          <p:nvPr/>
        </p:nvSpPr>
        <p:spPr>
          <a:xfrm>
            <a:off x="584200" y="4978400"/>
            <a:ext cx="3556000" cy="355600"/>
          </a:xfrm>
          <a:prstGeom prst="rect">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1200" b="1">
                <a:solidFill>
                  <a:srgbClr val="FFFFFF"/>
                </a:solidFill>
                <a:latin typeface="Arial"/>
                <a:cs typeface="Arial"/>
              </a:rPr>
              <a:t>PATIENTS REACHED</a:t>
            </a:r>
          </a:p>
        </p:txBody>
      </p:sp>
      <p:sp>
        <p:nvSpPr>
          <p:cNvPr id="8" name="Impact0">
            <a:extLst>
              <a:ext uri="{FF2B5EF4-FFF2-40B4-BE49-F238E27FC236}">
                <a16:creationId xmlns:a16="http://schemas.microsoft.com/office/drawing/2014/main" id="{F58F559D-7763-0049-B4B5-D313EAE0BCCD}"/>
              </a:ext>
            </a:extLst>
          </p:cNvPr>
          <p:cNvSpPr/>
          <p:nvPr/>
        </p:nvSpPr>
        <p:spPr>
          <a:xfrm>
            <a:off x="584200" y="5346700"/>
            <a:ext cx="3556000" cy="838200"/>
          </a:xfrm>
          <a:prstGeom prst="rect">
            <a:avLst/>
          </a:prstGeom>
          <a:solidFill>
            <a:srgbClr val="D5CBD8"/>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l">
              <a:buNone/>
            </a:pPr>
            <a:r>
              <a:rPr lang="en-US" sz="1150" b="0" cap="none" dirty="0">
                <a:solidFill>
                  <a:srgbClr val="3C3C3C"/>
                </a:solidFill>
                <a:latin typeface="Arial"/>
              </a:rPr>
              <a:t>Devices in the gap treat cardiology, neurology and diabetes. Faster approval pulls care forward for millions.</a:t>
            </a:r>
          </a:p>
        </p:txBody>
      </p:sp>
      <p:sp>
        <p:nvSpPr>
          <p:cNvPr id="9" name="Rectangle 8">
            <a:extLst>
              <a:ext uri="{FF2B5EF4-FFF2-40B4-BE49-F238E27FC236}">
                <a16:creationId xmlns:a16="http://schemas.microsoft.com/office/drawing/2014/main" id="{EF4FF9CA-A9D8-5A49-8D40-121261762569}"/>
              </a:ext>
            </a:extLst>
          </p:cNvPr>
          <p:cNvSpPr/>
          <p:nvPr/>
        </p:nvSpPr>
        <p:spPr>
          <a:xfrm>
            <a:off x="4318000" y="4978400"/>
            <a:ext cx="3556000" cy="355600"/>
          </a:xfrm>
          <a:prstGeom prst="rect">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1200" b="1">
                <a:solidFill>
                  <a:srgbClr val="FFFFFF"/>
                </a:solidFill>
                <a:latin typeface="Arial"/>
                <a:cs typeface="Arial"/>
              </a:rPr>
              <a:t>MORE INNOVATION SURVIVES</a:t>
            </a:r>
          </a:p>
        </p:txBody>
      </p:sp>
      <p:sp>
        <p:nvSpPr>
          <p:cNvPr id="10" name="Impact1">
            <a:extLst>
              <a:ext uri="{FF2B5EF4-FFF2-40B4-BE49-F238E27FC236}">
                <a16:creationId xmlns:a16="http://schemas.microsoft.com/office/drawing/2014/main" id="{BFFEEC55-2DBD-C74C-82BB-4B2830F3EA8C}"/>
              </a:ext>
            </a:extLst>
          </p:cNvPr>
          <p:cNvSpPr/>
          <p:nvPr/>
        </p:nvSpPr>
        <p:spPr>
          <a:xfrm>
            <a:off x="4318000" y="5346700"/>
            <a:ext cx="3556000" cy="838200"/>
          </a:xfrm>
          <a:prstGeom prst="rect">
            <a:avLst/>
          </a:prstGeom>
          <a:solidFill>
            <a:srgbClr val="D5CBD8"/>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l">
              <a:buNone/>
            </a:pPr>
            <a:r>
              <a:rPr lang="en-US" sz="1150" b="0" cap="none" dirty="0">
                <a:solidFill>
                  <a:srgbClr val="3C3C3C"/>
                </a:solidFill>
                <a:latin typeface="Arial"/>
              </a:rPr>
              <a:t>Fewer devices abandoned or fire-sold. Founders keep ownership and raise at fairer valuations.</a:t>
            </a:r>
          </a:p>
        </p:txBody>
      </p:sp>
      <p:sp>
        <p:nvSpPr>
          <p:cNvPr id="11" name="Rectangle 10">
            <a:extLst>
              <a:ext uri="{FF2B5EF4-FFF2-40B4-BE49-F238E27FC236}">
                <a16:creationId xmlns:a16="http://schemas.microsoft.com/office/drawing/2014/main" id="{43737593-2446-B842-AB09-C3FCE6FFAF15}"/>
              </a:ext>
            </a:extLst>
          </p:cNvPr>
          <p:cNvSpPr/>
          <p:nvPr/>
        </p:nvSpPr>
        <p:spPr>
          <a:xfrm>
            <a:off x="8051800" y="4978400"/>
            <a:ext cx="3556000" cy="355600"/>
          </a:xfrm>
          <a:prstGeom prst="rect">
            <a:avLst/>
          </a:prstGeom>
          <a:solidFill>
            <a:srgbClr val="4E2A84"/>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91440" tIns="45720" rIns="91440" bIns="45720" numCol="1" spcCol="0" rtlCol="0" fromWordArt="0" anchor="ctr" anchorCtr="0" forceAA="0" compatLnSpc="1">
            <a:prstTxWarp prst="textNoShape">
              <a:avLst/>
            </a:prstTxWarp>
            <a:noAutofit/>
          </a:bodyPr>
          <a:lstStyle/>
          <a:p>
            <a:pPr algn="ctr">
              <a:spcBef>
                <a:spcPts val="900"/>
              </a:spcBef>
            </a:pPr>
            <a:r>
              <a:rPr lang="en-US" sz="1200" b="1">
                <a:solidFill>
                  <a:srgbClr val="FFFFFF"/>
                </a:solidFill>
                <a:latin typeface="Arial"/>
                <a:cs typeface="Arial"/>
              </a:rPr>
              <a:t>A MORE EFFICIENT FDA</a:t>
            </a:r>
          </a:p>
        </p:txBody>
      </p:sp>
      <p:sp>
        <p:nvSpPr>
          <p:cNvPr id="12" name="Impact2">
            <a:extLst>
              <a:ext uri="{FF2B5EF4-FFF2-40B4-BE49-F238E27FC236}">
                <a16:creationId xmlns:a16="http://schemas.microsoft.com/office/drawing/2014/main" id="{4660AB24-A3C0-3D4C-8F8A-DEB4F63E5726}"/>
              </a:ext>
            </a:extLst>
          </p:cNvPr>
          <p:cNvSpPr/>
          <p:nvPr/>
        </p:nvSpPr>
        <p:spPr>
          <a:xfrm>
            <a:off x="8051800" y="5346700"/>
            <a:ext cx="3556000" cy="838200"/>
          </a:xfrm>
          <a:prstGeom prst="rect">
            <a:avLst/>
          </a:prstGeom>
          <a:solidFill>
            <a:srgbClr val="D5CBD8"/>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ctr" anchorCtr="0" forceAA="0" compatLnSpc="1">
            <a:prstTxWarp prst="textNoShape">
              <a:avLst/>
            </a:prstTxWarp>
            <a:noAutofit/>
          </a:bodyPr>
          <a:lstStyle/>
          <a:p>
            <a:pPr algn="l">
              <a:buNone/>
            </a:pPr>
            <a:r>
              <a:rPr lang="en-US" sz="1150" b="0" cap="none" dirty="0">
                <a:solidFill>
                  <a:srgbClr val="3C3C3C"/>
                </a:solidFill>
                <a:latin typeface="Arial"/>
              </a:rPr>
              <a:t>A pre-screen frees a CDRH down 180 staff to focus on borderline cases.</a:t>
            </a:r>
          </a:p>
        </p:txBody>
      </p:sp>
      <p:graphicFrame>
        <p:nvGraphicFramePr>
          <p:cNvPr id="120" name="Comps Chart"/>
          <p:cNvGraphicFramePr/>
          <p:nvPr>
            <p:extLst>
              <p:ext uri="{D42A27DB-BD31-4B8C-83A1-F6EECF244321}">
                <p14:modId xmlns:p14="http://schemas.microsoft.com/office/powerpoint/2010/main" val="2070823340"/>
              </p:ext>
            </p:extLst>
          </p:nvPr>
        </p:nvGraphicFramePr>
        <p:xfrm>
          <a:off x="584199" y="1752600"/>
          <a:ext cx="5320187" cy="2773680"/>
        </p:xfrm>
        <a:graphic>
          <a:graphicData uri="http://schemas.openxmlformats.org/drawingml/2006/chart">
            <c:chart xmlns:c="http://schemas.openxmlformats.org/drawingml/2006/chart" xmlns:r="http://schemas.openxmlformats.org/officeDocument/2006/relationships" r:id="rId2"/>
          </a:graphicData>
        </a:graphic>
      </p:graphicFrame>
      <p:pic>
        <p:nvPicPr>
          <p:cNvPr id="13" name="Picture 12">
            <a:extLst>
              <a:ext uri="{FF2B5EF4-FFF2-40B4-BE49-F238E27FC236}">
                <a16:creationId xmlns:a16="http://schemas.microsoft.com/office/drawing/2014/main" id="{F66C88D0-717A-1BB4-D7D3-A57651299D17}"/>
              </a:ext>
            </a:extLst>
          </p:cNvPr>
          <p:cNvPicPr>
            <a:picLocks noChangeAspect="1"/>
          </p:cNvPicPr>
          <p:nvPr/>
        </p:nvPicPr>
        <p:blipFill>
          <a:blip r:embed="rId3"/>
          <a:srcRect t="7246"/>
          <a:stretch>
            <a:fillRect/>
          </a:stretch>
        </p:blipFill>
        <p:spPr>
          <a:xfrm>
            <a:off x="5991698" y="1536700"/>
            <a:ext cx="5616102" cy="3261690"/>
          </a:xfrm>
          <a:prstGeom prst="rect">
            <a:avLst/>
          </a:prstGeom>
        </p:spPr>
      </p:pic>
      <p:sp>
        <p:nvSpPr>
          <p:cNvPr id="14" name="Text Placeholder 3">
            <a:extLst>
              <a:ext uri="{FF2B5EF4-FFF2-40B4-BE49-F238E27FC236}">
                <a16:creationId xmlns:a16="http://schemas.microsoft.com/office/drawing/2014/main" id="{88726F4A-0F14-F2CF-51C0-B17939E5AF79}"/>
              </a:ext>
            </a:extLst>
          </p:cNvPr>
          <p:cNvSpPr txBox="1">
            <a:spLocks/>
          </p:cNvSpPr>
          <p:nvPr/>
        </p:nvSpPr>
        <p:spPr>
          <a:xfrm>
            <a:off x="6309300" y="1201277"/>
            <a:ext cx="5513919" cy="238751"/>
          </a:xfrm>
          <a:prstGeom prst="rect">
            <a:avLst/>
          </a:prstGeom>
        </p:spPr>
        <p:txBody>
          <a:bodyPr vert="horz" lIns="0" tIns="0" rIns="0" bIns="0" rtlCol="0">
            <a:noAutofit/>
          </a:bodyPr>
          <a:lstStyle>
            <a:lvl1pPr marL="0" indent="0" algn="l" defTabSz="914400" rtl="0" eaLnBrk="1" latinLnBrk="0" hangingPunct="1">
              <a:lnSpc>
                <a:spcPct val="100000"/>
              </a:lnSpc>
              <a:spcBef>
                <a:spcPts val="3200"/>
              </a:spcBef>
              <a:buFont typeface="Arial"/>
              <a:buNone/>
              <a:defRPr sz="1400" b="0" kern="1200" cap="all" baseline="0">
                <a:solidFill>
                  <a:schemeClr val="tx1">
                    <a:lumMod val="75000"/>
                    <a:lumOff val="25000"/>
                  </a:schemeClr>
                </a:solidFill>
                <a:latin typeface="+mn-lt"/>
                <a:ea typeface="+mn-ea"/>
                <a:cs typeface="+mn-cs"/>
              </a:defRPr>
            </a:lvl1pPr>
            <a:lvl2pPr marL="6350" indent="0" algn="l" defTabSz="914400" rtl="0" eaLnBrk="1" latinLnBrk="0" hangingPunct="1">
              <a:lnSpc>
                <a:spcPct val="100000"/>
              </a:lnSpc>
              <a:spcBef>
                <a:spcPts val="1800"/>
              </a:spcBef>
              <a:buFont typeface="Arial"/>
              <a:buNone/>
              <a:tabLst/>
              <a:defRPr sz="2000" kern="1200">
                <a:solidFill>
                  <a:schemeClr val="tx1">
                    <a:lumMod val="75000"/>
                    <a:lumOff val="25000"/>
                  </a:schemeClr>
                </a:solidFill>
                <a:latin typeface="+mn-lt"/>
                <a:ea typeface="+mn-ea"/>
                <a:cs typeface="+mn-cs"/>
              </a:defRPr>
            </a:lvl2pPr>
            <a:lvl3pPr marL="301943" indent="-301943" algn="l" defTabSz="914400" rtl="0" eaLnBrk="1" latinLnBrk="0" hangingPunct="1">
              <a:lnSpc>
                <a:spcPct val="100000"/>
              </a:lnSpc>
              <a:spcBef>
                <a:spcPts val="900"/>
              </a:spcBef>
              <a:buFont typeface="Arial" panose="020B0604020202020204" pitchFamily="34" charset="0"/>
              <a:buChar char="•"/>
              <a:tabLst/>
              <a:defRPr sz="2000" kern="1200">
                <a:solidFill>
                  <a:schemeClr val="tx1">
                    <a:lumMod val="75000"/>
                    <a:lumOff val="25000"/>
                  </a:schemeClr>
                </a:solidFill>
                <a:latin typeface="+mn-lt"/>
                <a:ea typeface="+mn-ea"/>
                <a:cs typeface="+mn-cs"/>
              </a:defRPr>
            </a:lvl3pPr>
            <a:lvl4pPr marL="759143" indent="-301943" algn="l" defTabSz="914400" rtl="0" eaLnBrk="1" latinLnBrk="0" hangingPunct="1">
              <a:lnSpc>
                <a:spcPct val="100000"/>
              </a:lnSpc>
              <a:spcBef>
                <a:spcPts val="900"/>
              </a:spcBef>
              <a:buFont typeface="Arial" panose="020B0604020202020204" pitchFamily="34" charset="0"/>
              <a:buChar char="•"/>
              <a:tabLst/>
              <a:defRPr sz="2000" kern="1200">
                <a:solidFill>
                  <a:schemeClr val="tx1">
                    <a:lumMod val="75000"/>
                    <a:lumOff val="25000"/>
                  </a:schemeClr>
                </a:solidFill>
                <a:latin typeface="+mn-lt"/>
                <a:ea typeface="+mn-ea"/>
                <a:cs typeface="+mn-cs"/>
              </a:defRPr>
            </a:lvl4pPr>
            <a:lvl5pPr marL="1124903" indent="-301943" algn="l" defTabSz="914400" rtl="0" eaLnBrk="1" latinLnBrk="0" hangingPunct="1">
              <a:lnSpc>
                <a:spcPct val="100000"/>
              </a:lnSpc>
              <a:spcBef>
                <a:spcPts val="900"/>
              </a:spcBef>
              <a:buFont typeface="Arial" panose="020B0604020202020204" pitchFamily="34" charset="0"/>
              <a:buChar char="•"/>
              <a:tabLst/>
              <a:defRPr sz="20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cap="none">
                <a:solidFill>
                  <a:srgbClr val="3C3C3C"/>
                </a:solidFill>
                <a:latin typeface="Arial"/>
              </a:rPr>
              <a:t>Peers: No direct peers focusing on med-tech/devices</a:t>
            </a:r>
            <a:endParaRPr lang="en-US" cap="none" dirty="0">
              <a:solidFill>
                <a:srgbClr val="3C3C3C"/>
              </a:solidFill>
              <a:latin typeface="Arial"/>
            </a:endParaRPr>
          </a:p>
        </p:txBody>
      </p:sp>
    </p:spTree>
    <p:extLst>
      <p:ext uri="{BB962C8B-B14F-4D97-AF65-F5344CB8AC3E}">
        <p14:creationId xmlns:p14="http://schemas.microsoft.com/office/powerpoint/2010/main" val="36587533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0A37B-497E-61B2-185B-021C6032CDAC}"/>
              </a:ext>
            </a:extLst>
          </p:cNvPr>
          <p:cNvSpPr>
            <a:spLocks noGrp="1"/>
          </p:cNvSpPr>
          <p:nvPr>
            <p:ph type="title"/>
          </p:nvPr>
        </p:nvSpPr>
        <p:spPr/>
        <p:txBody>
          <a:bodyPr/>
          <a:lstStyle/>
          <a:p>
            <a:r>
              <a:rPr lang="en-US" b="1" cap="none"/>
              <a:t>APPENDIX: KEY STATS</a:t>
            </a:r>
          </a:p>
        </p:txBody>
      </p:sp>
      <p:sp>
        <p:nvSpPr>
          <p:cNvPr id="7" name="Content Placeholder 6">
            <a:extLst>
              <a:ext uri="{FF2B5EF4-FFF2-40B4-BE49-F238E27FC236}">
                <a16:creationId xmlns:a16="http://schemas.microsoft.com/office/drawing/2014/main" id="{9723F700-6542-279D-A528-191D5213DB15}"/>
              </a:ext>
            </a:extLst>
          </p:cNvPr>
          <p:cNvSpPr>
            <a:spLocks noGrp="1"/>
          </p:cNvSpPr>
          <p:nvPr>
            <p:ph idx="1"/>
          </p:nvPr>
        </p:nvSpPr>
        <p:spPr/>
        <p:txBody>
          <a:bodyPr/>
          <a:lstStyle/>
          <a:p>
            <a:endParaRPr lang="en-US" cap="none"/>
          </a:p>
        </p:txBody>
      </p:sp>
      <p:sp>
        <p:nvSpPr>
          <p:cNvPr id="4" name="Text Placeholder 3">
            <a:extLst>
              <a:ext uri="{FF2B5EF4-FFF2-40B4-BE49-F238E27FC236}">
                <a16:creationId xmlns:a16="http://schemas.microsoft.com/office/drawing/2014/main" id="{BF272DCD-E6DB-5A2F-A1EB-BCC9C7477173}"/>
              </a:ext>
            </a:extLst>
          </p:cNvPr>
          <p:cNvSpPr>
            <a:spLocks noGrp="1"/>
          </p:cNvSpPr>
          <p:nvPr>
            <p:ph type="body" sz="quarter" idx="13"/>
          </p:nvPr>
        </p:nvSpPr>
        <p:spPr/>
        <p:txBody>
          <a:bodyPr/>
          <a:lstStyle/>
          <a:p>
            <a:r>
              <a:rPr lang="en-US" cap="none">
                <a:solidFill>
                  <a:srgbClr val="515151"/>
                </a:solidFill>
              </a:rPr>
              <a:t>Secondary research, retrieved August 2026, rounded conservatively</a:t>
            </a:r>
          </a:p>
        </p:txBody>
      </p:sp>
      <p:graphicFrame>
        <p:nvGraphicFramePr>
          <p:cNvPr id="6" name="Table 5">
            <a:extLst>
              <a:ext uri="{FF2B5EF4-FFF2-40B4-BE49-F238E27FC236}">
                <a16:creationId xmlns:a16="http://schemas.microsoft.com/office/drawing/2014/main" id="{B0D89292-42EC-004A-8D41-197B2A6F93F2}"/>
              </a:ext>
            </a:extLst>
          </p:cNvPr>
          <p:cNvGraphicFramePr>
            <a:graphicFrameLocks noGrp="1"/>
          </p:cNvGraphicFramePr>
          <p:nvPr/>
        </p:nvGraphicFramePr>
        <p:xfrm>
          <a:off x="584200" y="1778000"/>
          <a:ext cx="11023600" cy="4267200"/>
        </p:xfrm>
        <a:graphic>
          <a:graphicData uri="http://schemas.openxmlformats.org/drawingml/2006/table">
            <a:tbl>
              <a:tblPr firstRow="1" bandRow="1">
                <a:tableStyleId>{5C22544A-7EE6-4342-B048-85BDC9FD1C3A}</a:tableStyleId>
              </a:tblPr>
              <a:tblGrid>
                <a:gridCol w="2946400">
                  <a:extLst>
                    <a:ext uri="{9D8B030D-6E8A-4147-A177-3AD203B41FA5}">
                      <a16:colId xmlns:a16="http://schemas.microsoft.com/office/drawing/2014/main" val="3196509642"/>
                    </a:ext>
                  </a:extLst>
                </a:gridCol>
                <a:gridCol w="8077200">
                  <a:extLst>
                    <a:ext uri="{9D8B030D-6E8A-4147-A177-3AD203B41FA5}">
                      <a16:colId xmlns:a16="http://schemas.microsoft.com/office/drawing/2014/main" val="594835586"/>
                    </a:ext>
                  </a:extLst>
                </a:gridCol>
              </a:tblGrid>
              <a:tr h="457200">
                <a:tc>
                  <a:txBody>
                    <a:bodyPr/>
                    <a:lstStyle/>
                    <a:p>
                      <a:pPr algn="l">
                        <a:buNone/>
                      </a:pPr>
                      <a:r>
                        <a:rPr lang="en-US" sz="1300" b="1" cap="none" dirty="0">
                          <a:solidFill>
                            <a:srgbClr val="FFFFFF"/>
                          </a:solidFill>
                          <a:latin typeface="Arial"/>
                        </a:rPr>
                        <a:t>TOPIC</a:t>
                      </a:r>
                    </a:p>
                  </a:txBody>
                  <a:tcPr anchor="ctr">
                    <a:solidFill>
                      <a:srgbClr val="4E2A84"/>
                    </a:solidFill>
                  </a:tcPr>
                </a:tc>
                <a:tc>
                  <a:txBody>
                    <a:bodyPr/>
                    <a:lstStyle/>
                    <a:p>
                      <a:pPr algn="l">
                        <a:buNone/>
                      </a:pPr>
                      <a:r>
                        <a:rPr lang="en-US" sz="1300" b="1" cap="none" dirty="0">
                          <a:solidFill>
                            <a:srgbClr val="FFFFFF"/>
                          </a:solidFill>
                          <a:latin typeface="Arial"/>
                        </a:rPr>
                        <a:t>KEY FIGURES AND SOURCE</a:t>
                      </a:r>
                    </a:p>
                  </a:txBody>
                  <a:tcPr anchor="ctr">
                    <a:solidFill>
                      <a:srgbClr val="4E2A84"/>
                    </a:solidFill>
                  </a:tcPr>
                </a:tc>
                <a:extLst>
                  <a:ext uri="{0D108BD9-81ED-4DB2-BD59-A6C34878D82A}">
                    <a16:rowId xmlns:a16="http://schemas.microsoft.com/office/drawing/2014/main" val="2621095199"/>
                  </a:ext>
                </a:extLst>
              </a:tr>
              <a:tr h="635000">
                <a:tc>
                  <a:txBody>
                    <a:bodyPr/>
                    <a:lstStyle/>
                    <a:p>
                      <a:pPr algn="l">
                        <a:buNone/>
                      </a:pPr>
                      <a:r>
                        <a:rPr lang="en-US" sz="1300" b="1" cap="none" dirty="0">
                          <a:solidFill>
                            <a:srgbClr val="4E2A84"/>
                          </a:solidFill>
                          <a:latin typeface="Arial"/>
                        </a:rPr>
                        <a:t>FDA volumes</a:t>
                      </a:r>
                    </a:p>
                  </a:txBody>
                  <a:tcPr anchor="ctr">
                    <a:solidFill>
                      <a:srgbClr val="FFFFFF"/>
                    </a:solidFill>
                  </a:tcPr>
                </a:tc>
                <a:tc>
                  <a:txBody>
                    <a:bodyPr/>
                    <a:lstStyle/>
                    <a:p>
                      <a:pPr algn="l">
                        <a:buNone/>
                      </a:pPr>
                      <a:r>
                        <a:rPr lang="en-US" sz="1300" b="0" cap="none" dirty="0">
                          <a:solidFill>
                            <a:srgbClr val="3C3C3C"/>
                          </a:solidFill>
                          <a:latin typeface="Arial"/>
                        </a:rPr>
                        <a:t>~3,052 510(k) clearances in 2024; ~30 to 50 original PMAs a year. MD+DI / BTIG</a:t>
                      </a:r>
                    </a:p>
                  </a:txBody>
                  <a:tcPr anchor="ctr">
                    <a:solidFill>
                      <a:srgbClr val="FFFFFF"/>
                    </a:solidFill>
                  </a:tcPr>
                </a:tc>
                <a:extLst>
                  <a:ext uri="{0D108BD9-81ED-4DB2-BD59-A6C34878D82A}">
                    <a16:rowId xmlns:a16="http://schemas.microsoft.com/office/drawing/2014/main" val="743982134"/>
                  </a:ext>
                </a:extLst>
              </a:tr>
              <a:tr h="635000">
                <a:tc>
                  <a:txBody>
                    <a:bodyPr/>
                    <a:lstStyle/>
                    <a:p>
                      <a:pPr algn="l">
                        <a:buNone/>
                      </a:pPr>
                      <a:r>
                        <a:rPr lang="en-US" sz="1300" b="1" cap="none" dirty="0">
                          <a:solidFill>
                            <a:srgbClr val="4E2A84"/>
                          </a:solidFill>
                          <a:latin typeface="Arial"/>
                        </a:rPr>
                        <a:t>CDRH capacity</a:t>
                      </a:r>
                    </a:p>
                  </a:txBody>
                  <a:tcPr anchor="ctr">
                    <a:solidFill>
                      <a:srgbClr val="F4F1F7"/>
                    </a:solidFill>
                  </a:tcPr>
                </a:tc>
                <a:tc>
                  <a:txBody>
                    <a:bodyPr/>
                    <a:lstStyle/>
                    <a:p>
                      <a:pPr algn="l">
                        <a:buNone/>
                      </a:pPr>
                      <a:r>
                        <a:rPr lang="en-US" sz="1300" b="0" cap="none" dirty="0">
                          <a:solidFill>
                            <a:srgbClr val="3C3C3C"/>
                          </a:solidFill>
                          <a:latin typeface="Arial"/>
                        </a:rPr>
                        <a:t>~2,260 staff with ~180 cut in early 2025; 3,934 recalls FY2020 to 24. GAO-26-107619; FDA.gov</a:t>
                      </a:r>
                    </a:p>
                  </a:txBody>
                  <a:tcPr anchor="ctr">
                    <a:solidFill>
                      <a:srgbClr val="F4F1F7"/>
                    </a:solidFill>
                  </a:tcPr>
                </a:tc>
                <a:extLst>
                  <a:ext uri="{0D108BD9-81ED-4DB2-BD59-A6C34878D82A}">
                    <a16:rowId xmlns:a16="http://schemas.microsoft.com/office/drawing/2014/main" val="982781109"/>
                  </a:ext>
                </a:extLst>
              </a:tr>
              <a:tr h="635000">
                <a:tc>
                  <a:txBody>
                    <a:bodyPr/>
                    <a:lstStyle/>
                    <a:p>
                      <a:pPr algn="l">
                        <a:buNone/>
                      </a:pPr>
                      <a:r>
                        <a:rPr lang="en-US" sz="1300" b="1" cap="none" dirty="0">
                          <a:solidFill>
                            <a:srgbClr val="4E2A84"/>
                          </a:solidFill>
                          <a:latin typeface="Arial"/>
                        </a:rPr>
                        <a:t>Medtech VC</a:t>
                      </a:r>
                    </a:p>
                  </a:txBody>
                  <a:tcPr anchor="ctr">
                    <a:solidFill>
                      <a:srgbClr val="FFFFFF"/>
                    </a:solidFill>
                  </a:tcPr>
                </a:tc>
                <a:tc>
                  <a:txBody>
                    <a:bodyPr/>
                    <a:lstStyle/>
                    <a:p>
                      <a:pPr algn="l">
                        <a:buNone/>
                      </a:pPr>
                      <a:r>
                        <a:rPr lang="en-US" sz="1300" b="0" cap="none" dirty="0">
                          <a:solidFill>
                            <a:srgbClr val="3C3C3C"/>
                          </a:solidFill>
                          <a:latin typeface="Arial"/>
                        </a:rPr>
                        <a:t>$7.5B across 421 deals in 2024, up from $6.5B; top 10% of deals take ~60% of dollars. HSBC</a:t>
                      </a:r>
                    </a:p>
                  </a:txBody>
                  <a:tcPr anchor="ctr">
                    <a:solidFill>
                      <a:srgbClr val="FFFFFF"/>
                    </a:solidFill>
                  </a:tcPr>
                </a:tc>
                <a:extLst>
                  <a:ext uri="{0D108BD9-81ED-4DB2-BD59-A6C34878D82A}">
                    <a16:rowId xmlns:a16="http://schemas.microsoft.com/office/drawing/2014/main" val="395066025"/>
                  </a:ext>
                </a:extLst>
              </a:tr>
              <a:tr h="635000">
                <a:tc>
                  <a:txBody>
                    <a:bodyPr/>
                    <a:lstStyle/>
                    <a:p>
                      <a:pPr algn="l">
                        <a:buNone/>
                      </a:pPr>
                      <a:r>
                        <a:rPr lang="en-US" sz="1300" b="1" cap="none" dirty="0">
                          <a:solidFill>
                            <a:srgbClr val="4E2A84"/>
                          </a:solidFill>
                          <a:latin typeface="Arial"/>
                        </a:rPr>
                        <a:t>VC momentum</a:t>
                      </a:r>
                    </a:p>
                  </a:txBody>
                  <a:tcPr anchor="ctr">
                    <a:solidFill>
                      <a:srgbClr val="F4F1F7"/>
                    </a:solidFill>
                  </a:tcPr>
                </a:tc>
                <a:tc>
                  <a:txBody>
                    <a:bodyPr/>
                    <a:lstStyle/>
                    <a:p>
                      <a:pPr algn="l">
                        <a:buNone/>
                      </a:pPr>
                      <a:r>
                        <a:rPr lang="en-US" sz="1300" b="0" cap="none" dirty="0">
                          <a:solidFill>
                            <a:srgbClr val="3C3C3C"/>
                          </a:solidFill>
                          <a:latin typeface="Arial"/>
                        </a:rPr>
                        <a:t>~$8.7B for the 12 months to June 2025, up 20%; Q1 2025 M&amp;A above $9.2B. PitchBook; EY</a:t>
                      </a:r>
                    </a:p>
                  </a:txBody>
                  <a:tcPr anchor="ctr">
                    <a:solidFill>
                      <a:srgbClr val="F4F1F7"/>
                    </a:solidFill>
                  </a:tcPr>
                </a:tc>
                <a:extLst>
                  <a:ext uri="{0D108BD9-81ED-4DB2-BD59-A6C34878D82A}">
                    <a16:rowId xmlns:a16="http://schemas.microsoft.com/office/drawing/2014/main" val="4012973145"/>
                  </a:ext>
                </a:extLst>
              </a:tr>
              <a:tr h="635000">
                <a:tc>
                  <a:txBody>
                    <a:bodyPr/>
                    <a:lstStyle/>
                    <a:p>
                      <a:pPr algn="l">
                        <a:buNone/>
                      </a:pPr>
                      <a:r>
                        <a:rPr lang="en-US" sz="1300" b="1" cap="none" dirty="0">
                          <a:solidFill>
                            <a:srgbClr val="4E2A84"/>
                          </a:solidFill>
                          <a:latin typeface="Arial"/>
                        </a:rPr>
                        <a:t>Bloomberg Terminal</a:t>
                      </a:r>
                    </a:p>
                  </a:txBody>
                  <a:tcPr anchor="ctr">
                    <a:solidFill>
                      <a:srgbClr val="FFFFFF"/>
                    </a:solidFill>
                  </a:tcPr>
                </a:tc>
                <a:tc>
                  <a:txBody>
                    <a:bodyPr/>
                    <a:lstStyle/>
                    <a:p>
                      <a:pPr algn="l">
                        <a:buNone/>
                      </a:pPr>
                      <a:r>
                        <a:rPr lang="en-US" sz="1300" b="0" cap="none" dirty="0">
                          <a:solidFill>
                            <a:srgbClr val="3C3C3C"/>
                          </a:solidFill>
                          <a:latin typeface="Arial"/>
                        </a:rPr>
                        <a:t>~$32k per seat a year; 325k to 355k seats; ~$10B to $13B revenue. Bloomberg; NeuGroup</a:t>
                      </a:r>
                    </a:p>
                  </a:txBody>
                  <a:tcPr anchor="ctr">
                    <a:solidFill>
                      <a:srgbClr val="FFFFFF"/>
                    </a:solidFill>
                  </a:tcPr>
                </a:tc>
                <a:extLst>
                  <a:ext uri="{0D108BD9-81ED-4DB2-BD59-A6C34878D82A}">
                    <a16:rowId xmlns:a16="http://schemas.microsoft.com/office/drawing/2014/main" val="2137869604"/>
                  </a:ext>
                </a:extLst>
              </a:tr>
              <a:tr h="635000">
                <a:tc>
                  <a:txBody>
                    <a:bodyPr/>
                    <a:lstStyle/>
                    <a:p>
                      <a:pPr algn="l">
                        <a:buNone/>
                      </a:pPr>
                      <a:r>
                        <a:rPr lang="en-US" sz="1300" b="1" cap="none" dirty="0">
                          <a:solidFill>
                            <a:srgbClr val="4E2A84"/>
                          </a:solidFill>
                          <a:latin typeface="Arial"/>
                        </a:rPr>
                        <a:t>Rating agencies</a:t>
                      </a:r>
                    </a:p>
                  </a:txBody>
                  <a:tcPr anchor="ctr">
                    <a:solidFill>
                      <a:srgbClr val="F4F1F7"/>
                    </a:solidFill>
                  </a:tcPr>
                </a:tc>
                <a:tc>
                  <a:txBody>
                    <a:bodyPr/>
                    <a:lstStyle/>
                    <a:p>
                      <a:pPr algn="l">
                        <a:buNone/>
                      </a:pPr>
                      <a:r>
                        <a:rPr lang="en-US" sz="1300" b="0" cap="none" dirty="0">
                          <a:solidFill>
                            <a:srgbClr val="3C3C3C"/>
                          </a:solidFill>
                          <a:latin typeface="Arial"/>
                        </a:rPr>
                        <a:t>~$12.3B market in 2024 rising to ~$20.9B by 2035; Moody's $7.1B revenue FY2024. Market Research Future</a:t>
                      </a:r>
                    </a:p>
                  </a:txBody>
                  <a:tcPr anchor="ctr">
                    <a:solidFill>
                      <a:srgbClr val="F4F1F7"/>
                    </a:solidFill>
                  </a:tcPr>
                </a:tc>
                <a:extLst>
                  <a:ext uri="{0D108BD9-81ED-4DB2-BD59-A6C34878D82A}">
                    <a16:rowId xmlns:a16="http://schemas.microsoft.com/office/drawing/2014/main" val="4240062819"/>
                  </a:ext>
                </a:extLst>
              </a:tr>
            </a:tbl>
          </a:graphicData>
        </a:graphic>
      </p:graphicFrame>
    </p:spTree>
    <p:extLst>
      <p:ext uri="{BB962C8B-B14F-4D97-AF65-F5344CB8AC3E}">
        <p14:creationId xmlns:p14="http://schemas.microsoft.com/office/powerpoint/2010/main" val="23985897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Kellogg Evergreen">
      <a:dk1>
        <a:srgbClr val="000000"/>
      </a:dk1>
      <a:lt1>
        <a:srgbClr val="FFFFFF"/>
      </a:lt1>
      <a:dk2>
        <a:srgbClr val="A22663"/>
      </a:dk2>
      <a:lt2>
        <a:srgbClr val="E9E9E5"/>
      </a:lt2>
      <a:accent1>
        <a:srgbClr val="422A6C"/>
      </a:accent1>
      <a:accent2>
        <a:srgbClr val="177392"/>
      </a:accent2>
      <a:accent3>
        <a:srgbClr val="0E7D52"/>
      </a:accent3>
      <a:accent4>
        <a:srgbClr val="6BA04B"/>
      </a:accent4>
      <a:accent5>
        <a:srgbClr val="E0A42E"/>
      </a:accent5>
      <a:accent6>
        <a:srgbClr val="D74B3D"/>
      </a:accent6>
      <a:hlink>
        <a:srgbClr val="422A6C"/>
      </a:hlink>
      <a:folHlink>
        <a:srgbClr val="C3C4B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75000"/>
            <a:lumOff val="25000"/>
          </a:schemeClr>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ctr">
          <a:spcBef>
            <a:spcPts val="900"/>
          </a:spcBef>
          <a:defRPr sz="2000" b="1"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alpha val="5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spcBef>
            <a:spcPts val="900"/>
          </a:spcBef>
          <a:defRPr sz="2000" b="1"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EF86716-4057-A84A-B8E2-F71833C5B1EB}">
  <we:reference id="wa200010001" version="1.0.0.1" store="en-GB" storeType="OMEX"/>
  <we:alternateReferences>
    <we:reference id="WA200010001" version="1.0.0.1" store="" storeType="OMEX"/>
  </we:alternateReferences>
  <we:properties>
    <we:property name="claude.fileId" value="&quot;9116eff6-cf65-4edc-b2b3-9d5a7f34ad8b&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d65939d-4280-4828-ae68-c2a92523a701">
      <Terms xmlns="http://schemas.microsoft.com/office/infopath/2007/PartnerControls"/>
    </lcf76f155ced4ddcb4097134ff3c332f>
    <TaxCatchAll xmlns="45fd474d-58af-4e8f-9644-a9bfa14a239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5843386B9424E4FB44078EC9AD13AAE" ma:contentTypeVersion="18" ma:contentTypeDescription="Create a new document." ma:contentTypeScope="" ma:versionID="89e92eeb707d1602b71526cf3b5779c9">
  <xsd:schema xmlns:xsd="http://www.w3.org/2001/XMLSchema" xmlns:xs="http://www.w3.org/2001/XMLSchema" xmlns:p="http://schemas.microsoft.com/office/2006/metadata/properties" xmlns:ns2="45fd474d-58af-4e8f-9644-a9bfa14a2398" xmlns:ns3="8d65939d-4280-4828-ae68-c2a92523a701" targetNamespace="http://schemas.microsoft.com/office/2006/metadata/properties" ma:root="true" ma:fieldsID="b149071d841b8dfeddbe4faeaacf155b" ns2:_="" ns3:_="">
    <xsd:import namespace="45fd474d-58af-4e8f-9644-a9bfa14a2398"/>
    <xsd:import namespace="8d65939d-4280-4828-ae68-c2a92523a70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MediaServiceAutoKeyPoints" minOccurs="0"/>
                <xsd:element ref="ns3:MediaServiceKeyPoint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Location"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fd474d-58af-4e8f-9644-a9bfa14a239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36e11c37-de4a-446a-8c9f-33c52873bc88}" ma:internalName="TaxCatchAll" ma:showField="CatchAllData" ma:web="45fd474d-58af-4e8f-9644-a9bfa14a239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d65939d-4280-4828-ae68-c2a92523a70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2d55d72-5afa-45f9-90b6-e0708aeee9a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C7E3D0-8203-4563-992E-E3335CADF28F}">
  <ds:schemaRefs>
    <ds:schemaRef ds:uri="http://schemas.microsoft.com/sharepoint/v3/contenttype/forms"/>
  </ds:schemaRefs>
</ds:datastoreItem>
</file>

<file path=customXml/itemProps2.xml><?xml version="1.0" encoding="utf-8"?>
<ds:datastoreItem xmlns:ds="http://schemas.openxmlformats.org/officeDocument/2006/customXml" ds:itemID="{232AC82F-68C8-4F15-9B46-DF5F248663BF}">
  <ds:schemaRefs>
    <ds:schemaRef ds:uri="http://schemas.microsoft.com/office/2006/metadata/properties"/>
    <ds:schemaRef ds:uri="http://schemas.microsoft.com/office/infopath/2007/PartnerControls"/>
    <ds:schemaRef ds:uri="8d65939d-4280-4828-ae68-c2a92523a701"/>
    <ds:schemaRef ds:uri="45fd474d-58af-4e8f-9644-a9bfa14a2398"/>
  </ds:schemaRefs>
</ds:datastoreItem>
</file>

<file path=customXml/itemProps3.xml><?xml version="1.0" encoding="utf-8"?>
<ds:datastoreItem xmlns:ds="http://schemas.openxmlformats.org/officeDocument/2006/customXml" ds:itemID="{330DBBF5-8B64-4ECD-998C-E63124DABA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fd474d-58af-4e8f-9644-a9bfa14a2398"/>
    <ds:schemaRef ds:uri="8d65939d-4280-4828-ae68-c2a92523a70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9722</TotalTime>
  <Words>1257</Words>
  <Application>Microsoft Macintosh PowerPoint</Application>
  <PresentationFormat>Widescreen</PresentationFormat>
  <Paragraphs>119</Paragraphs>
  <Slides>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Arial Nova Light</vt:lpstr>
      <vt:lpstr>Calibri</vt:lpstr>
      <vt:lpstr>Gotham</vt:lpstr>
      <vt:lpstr>Office Theme</vt:lpstr>
      <vt:lpstr>PowerPoint Presentation</vt:lpstr>
      <vt:lpstr>THE PROBLEM</vt:lpstr>
      <vt:lpstr>THE THESIS</vt:lpstr>
      <vt:lpstr>THE GTM</vt:lpstr>
      <vt:lpstr>BUSINESS MODEL &amp; REVENUE</vt:lpstr>
      <vt:lpstr>SCALE &amp; IMPACT</vt:lpstr>
      <vt:lpstr>APPENDIX: KEY STATS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divyam gupta</cp:lastModifiedBy>
  <cp:revision>147</cp:revision>
  <dcterms:created xsi:type="dcterms:W3CDTF">2016-11-02T20:14:12Z</dcterms:created>
  <dcterms:modified xsi:type="dcterms:W3CDTF">2026-08-18T00:29:37Z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0x01010015843386B9424E4FB44078EC9AD13AAE</vt:lpwstr>
  </property>
  <property fmtid="{D5CDD505-2E9C-101B-9397-08002B2CF9AE}" pid="3" name="MediaServiceImageTags">
    <vt:lpwstr/>
  </property>
</Properties>
</file>